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12192000"/>
  <p:notesSz cx="6858000" cy="9144000"/>
  <p:embeddedFontLst>
    <p:embeddedFont>
      <p:font typeface="Century Gothic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94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60">
          <p15:clr>
            <a:srgbClr val="A4A3A4"/>
          </p15:clr>
        </p15:guide>
        <p15:guide id="4" pos="61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94" orient="horz"/>
        <p:guide pos="3840"/>
        <p:guide pos="2260" orient="horz"/>
        <p:guide pos="61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Century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enturyGothic-italic.fntdata"/><Relationship Id="rId50" Type="http://schemas.openxmlformats.org/officeDocument/2006/relationships/font" Target="fonts/CenturyGothic-bold.fntdata"/><Relationship Id="rId52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c1b1a1806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c1b1a1806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2c1b1a18069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c1b1a18069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c1b1a18069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c1b1a18069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1b1a18069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c1b1a18069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2c1b1a18069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c1b1a18069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c1b1a18069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2c1b1a18069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f3c62bd2a0_0_2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f3c62bd2a0_0_2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f3c62bd2a0_0_3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1f3c62bd2a0_0_3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c1e048b65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c1e048b65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c1e048b656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c1e048b656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f3c62bd2a0_0_19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f3c62bd2a0_0_19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c1e048b656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2c1e048b656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c1e048b656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2c1e048b656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c1e048b656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2c1e048b656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f3c62bd2a0_0_26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f3c62bd2a0_0_26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c20e5beb14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c20e5beb14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2c20e5beb14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c20e5beb14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c20e5beb14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2c20e5beb14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c20e5beb14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c20e5beb14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2c20e5beb14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20e5beb14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c20e5beb14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2c20e5beb14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c20e5beb14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c20e5beb14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2c20e5beb14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c20e5beb14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c20e5beb14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2c20e5beb14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c20e5beb14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c20e5beb14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2c20e5beb14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c20e5beb14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c20e5beb14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2c20e5beb14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c20e5beb14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c20e5beb14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2c20e5beb14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c20e5beb14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c20e5beb14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2c20e5beb14_0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f3c62bd2a0_0_26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1f3c62bd2a0_0_26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c20e5beb14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c20e5beb14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2c20e5beb14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c20e5beb14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c20e5beb14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2c20e5beb14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c20e5beb14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c20e5beb14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2c20e5beb14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c20e5beb14_0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c20e5beb14_0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2c20e5beb14_0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20e5beb1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20e5beb1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c20e5beb1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c20e5beb14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c20e5beb14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2c20e5beb14_0_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c20e5beb14_0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c20e5beb14_0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2c20e5beb14_0_3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c20e5beb14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c20e5beb14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2c20e5beb14_0_3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c20e5beb14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c20e5beb14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2c20e5beb14_0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20e5beb14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c20e5beb14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c20e5beb14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c20e5beb14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c20e5beb14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c20e5beb14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c1b1a1806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c1b1a1806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2c1b1a1806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c1b1a18069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c1b1a18069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2c1b1a18069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uverture" showMasterSp="0">
  <p:cSld name="2_Couvertur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383932" y="-6433858"/>
            <a:ext cx="20959863" cy="2015243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3E5C">
                  <a:alpha val="63921"/>
                </a:srgbClr>
              </a:gs>
              <a:gs pos="100000">
                <a:srgbClr val="003E5C">
                  <a:alpha val="3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2"/>
          <p:cNvSpPr txBox="1"/>
          <p:nvPr>
            <p:ph idx="1" type="body"/>
          </p:nvPr>
        </p:nvSpPr>
        <p:spPr>
          <a:xfrm>
            <a:off x="423863" y="2154766"/>
            <a:ext cx="6213900" cy="22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2" type="body"/>
          </p:nvPr>
        </p:nvSpPr>
        <p:spPr>
          <a:xfrm>
            <a:off x="423863" y="4888971"/>
            <a:ext cx="55389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7" name="Google Shape;27;p2"/>
          <p:cNvCxnSpPr/>
          <p:nvPr/>
        </p:nvCxnSpPr>
        <p:spPr>
          <a:xfrm>
            <a:off x="423863" y="4635500"/>
            <a:ext cx="108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2"/>
          <p:cNvSpPr txBox="1"/>
          <p:nvPr>
            <p:ph idx="3" type="body"/>
          </p:nvPr>
        </p:nvSpPr>
        <p:spPr>
          <a:xfrm>
            <a:off x="423863" y="6389157"/>
            <a:ext cx="55389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Une image contenant bâtiment, dessin, fenêtre, table&#10;&#10;Description générée automatiquement" id="29" name="Google Shape;2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43" y="555527"/>
            <a:ext cx="2794993" cy="134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images + texte">
  <p:cSld name="15 images + texte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2" name="Google Shape;182;p11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1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1"/>
          <p:cNvSpPr/>
          <p:nvPr>
            <p:ph idx="2" type="pic"/>
          </p:nvPr>
        </p:nvSpPr>
        <p:spPr>
          <a:xfrm>
            <a:off x="882650" y="1802578"/>
            <a:ext cx="1841400" cy="12276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11"/>
          <p:cNvSpPr txBox="1"/>
          <p:nvPr>
            <p:ph idx="1" type="body"/>
          </p:nvPr>
        </p:nvSpPr>
        <p:spPr>
          <a:xfrm>
            <a:off x="2813146" y="1802577"/>
            <a:ext cx="1371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11"/>
          <p:cNvSpPr/>
          <p:nvPr>
            <p:ph idx="3" type="pic"/>
          </p:nvPr>
        </p:nvSpPr>
        <p:spPr>
          <a:xfrm>
            <a:off x="4489502" y="1802578"/>
            <a:ext cx="1841400" cy="1227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11"/>
          <p:cNvSpPr txBox="1"/>
          <p:nvPr>
            <p:ph idx="4" type="body"/>
          </p:nvPr>
        </p:nvSpPr>
        <p:spPr>
          <a:xfrm>
            <a:off x="6419998" y="1802577"/>
            <a:ext cx="1371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88" name="Google Shape;188;p11"/>
          <p:cNvSpPr/>
          <p:nvPr>
            <p:ph idx="5" type="pic"/>
          </p:nvPr>
        </p:nvSpPr>
        <p:spPr>
          <a:xfrm>
            <a:off x="8096354" y="1802578"/>
            <a:ext cx="1841400" cy="12276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11"/>
          <p:cNvSpPr txBox="1"/>
          <p:nvPr>
            <p:ph idx="6" type="body"/>
          </p:nvPr>
        </p:nvSpPr>
        <p:spPr>
          <a:xfrm>
            <a:off x="10026850" y="1802577"/>
            <a:ext cx="1371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90" name="Google Shape;190;p11"/>
          <p:cNvSpPr/>
          <p:nvPr>
            <p:ph idx="7" type="pic"/>
          </p:nvPr>
        </p:nvSpPr>
        <p:spPr>
          <a:xfrm>
            <a:off x="882650" y="3306258"/>
            <a:ext cx="1841400" cy="12276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11"/>
          <p:cNvSpPr txBox="1"/>
          <p:nvPr>
            <p:ph idx="8" type="body"/>
          </p:nvPr>
        </p:nvSpPr>
        <p:spPr>
          <a:xfrm>
            <a:off x="2813146" y="3306257"/>
            <a:ext cx="1371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92" name="Google Shape;192;p11"/>
          <p:cNvSpPr/>
          <p:nvPr>
            <p:ph idx="9" type="pic"/>
          </p:nvPr>
        </p:nvSpPr>
        <p:spPr>
          <a:xfrm>
            <a:off x="4489502" y="3306258"/>
            <a:ext cx="1841400" cy="1227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11"/>
          <p:cNvSpPr txBox="1"/>
          <p:nvPr>
            <p:ph idx="13" type="body"/>
          </p:nvPr>
        </p:nvSpPr>
        <p:spPr>
          <a:xfrm>
            <a:off x="6419998" y="3306257"/>
            <a:ext cx="1371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94" name="Google Shape;194;p11"/>
          <p:cNvSpPr/>
          <p:nvPr>
            <p:ph idx="14" type="pic"/>
          </p:nvPr>
        </p:nvSpPr>
        <p:spPr>
          <a:xfrm>
            <a:off x="8096354" y="3306258"/>
            <a:ext cx="1841400" cy="12276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11"/>
          <p:cNvSpPr txBox="1"/>
          <p:nvPr>
            <p:ph idx="15" type="body"/>
          </p:nvPr>
        </p:nvSpPr>
        <p:spPr>
          <a:xfrm>
            <a:off x="10026850" y="3306257"/>
            <a:ext cx="1371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96" name="Google Shape;196;p11"/>
          <p:cNvSpPr/>
          <p:nvPr>
            <p:ph idx="16" type="pic"/>
          </p:nvPr>
        </p:nvSpPr>
        <p:spPr>
          <a:xfrm>
            <a:off x="882650" y="4809937"/>
            <a:ext cx="1841400" cy="1227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11"/>
          <p:cNvSpPr txBox="1"/>
          <p:nvPr>
            <p:ph idx="17" type="body"/>
          </p:nvPr>
        </p:nvSpPr>
        <p:spPr>
          <a:xfrm>
            <a:off x="2813146" y="4809936"/>
            <a:ext cx="1371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11"/>
          <p:cNvSpPr/>
          <p:nvPr>
            <p:ph idx="18" type="pic"/>
          </p:nvPr>
        </p:nvSpPr>
        <p:spPr>
          <a:xfrm>
            <a:off x="4489502" y="4809937"/>
            <a:ext cx="1841400" cy="1227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11"/>
          <p:cNvSpPr txBox="1"/>
          <p:nvPr>
            <p:ph idx="19" type="body"/>
          </p:nvPr>
        </p:nvSpPr>
        <p:spPr>
          <a:xfrm>
            <a:off x="6419998" y="4809936"/>
            <a:ext cx="1371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00" name="Google Shape;200;p11"/>
          <p:cNvSpPr/>
          <p:nvPr>
            <p:ph idx="20" type="pic"/>
          </p:nvPr>
        </p:nvSpPr>
        <p:spPr>
          <a:xfrm>
            <a:off x="8096354" y="4809937"/>
            <a:ext cx="1841400" cy="122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11"/>
          <p:cNvSpPr txBox="1"/>
          <p:nvPr>
            <p:ph idx="21" type="body"/>
          </p:nvPr>
        </p:nvSpPr>
        <p:spPr>
          <a:xfrm>
            <a:off x="10026850" y="4809936"/>
            <a:ext cx="1371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lonnes évênements">
  <p:cSld name="Deux colonnes évênement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4" name="Google Shape;204;p12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2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2"/>
          <p:cNvSpPr txBox="1"/>
          <p:nvPr>
            <p:ph idx="1" type="body"/>
          </p:nvPr>
        </p:nvSpPr>
        <p:spPr>
          <a:xfrm>
            <a:off x="1375642" y="2016125"/>
            <a:ext cx="3560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07" name="Google Shape;207;p12"/>
          <p:cNvCxnSpPr/>
          <p:nvPr/>
        </p:nvCxnSpPr>
        <p:spPr>
          <a:xfrm>
            <a:off x="6096000" y="2016760"/>
            <a:ext cx="0" cy="4077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12"/>
          <p:cNvSpPr txBox="1"/>
          <p:nvPr>
            <p:ph idx="2" type="body"/>
          </p:nvPr>
        </p:nvSpPr>
        <p:spPr>
          <a:xfrm>
            <a:off x="2600318" y="2810166"/>
            <a:ext cx="2336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09" name="Google Shape;209;p12"/>
          <p:cNvSpPr txBox="1"/>
          <p:nvPr>
            <p:ph idx="3" type="body"/>
          </p:nvPr>
        </p:nvSpPr>
        <p:spPr>
          <a:xfrm>
            <a:off x="7255641" y="2016125"/>
            <a:ext cx="3560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10" name="Google Shape;210;p12"/>
          <p:cNvSpPr txBox="1"/>
          <p:nvPr>
            <p:ph idx="4" type="body"/>
          </p:nvPr>
        </p:nvSpPr>
        <p:spPr>
          <a:xfrm>
            <a:off x="2600318" y="3666596"/>
            <a:ext cx="2336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11" name="Google Shape;211;p12"/>
          <p:cNvSpPr txBox="1"/>
          <p:nvPr>
            <p:ph idx="5" type="body"/>
          </p:nvPr>
        </p:nvSpPr>
        <p:spPr>
          <a:xfrm>
            <a:off x="2600318" y="4525566"/>
            <a:ext cx="2336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12"/>
          <p:cNvSpPr txBox="1"/>
          <p:nvPr>
            <p:ph idx="6" type="body"/>
          </p:nvPr>
        </p:nvSpPr>
        <p:spPr>
          <a:xfrm>
            <a:off x="2600318" y="5379456"/>
            <a:ext cx="2336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13" name="Google Shape;213;p12"/>
          <p:cNvSpPr txBox="1"/>
          <p:nvPr>
            <p:ph idx="7" type="body"/>
          </p:nvPr>
        </p:nvSpPr>
        <p:spPr>
          <a:xfrm>
            <a:off x="8477250" y="2810166"/>
            <a:ext cx="233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14" name="Google Shape;214;p12"/>
          <p:cNvSpPr txBox="1"/>
          <p:nvPr>
            <p:ph idx="8" type="body"/>
          </p:nvPr>
        </p:nvSpPr>
        <p:spPr>
          <a:xfrm>
            <a:off x="8477250" y="3666596"/>
            <a:ext cx="233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15" name="Google Shape;215;p12"/>
          <p:cNvSpPr txBox="1"/>
          <p:nvPr>
            <p:ph idx="9" type="body"/>
          </p:nvPr>
        </p:nvSpPr>
        <p:spPr>
          <a:xfrm>
            <a:off x="8477250" y="4525566"/>
            <a:ext cx="233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16" name="Google Shape;216;p12"/>
          <p:cNvSpPr txBox="1"/>
          <p:nvPr>
            <p:ph idx="13" type="body"/>
          </p:nvPr>
        </p:nvSpPr>
        <p:spPr>
          <a:xfrm>
            <a:off x="8477250" y="5379456"/>
            <a:ext cx="233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17" name="Google Shape;217;p12"/>
          <p:cNvSpPr/>
          <p:nvPr>
            <p:ph idx="14" type="pic"/>
          </p:nvPr>
        </p:nvSpPr>
        <p:spPr>
          <a:xfrm>
            <a:off x="1375638" y="2805877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2"/>
          <p:cNvSpPr/>
          <p:nvPr>
            <p:ph idx="15" type="pic"/>
          </p:nvPr>
        </p:nvSpPr>
        <p:spPr>
          <a:xfrm>
            <a:off x="1375638" y="3666596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2"/>
          <p:cNvSpPr/>
          <p:nvPr>
            <p:ph idx="16" type="pic"/>
          </p:nvPr>
        </p:nvSpPr>
        <p:spPr>
          <a:xfrm>
            <a:off x="1375638" y="4523026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2"/>
          <p:cNvSpPr/>
          <p:nvPr>
            <p:ph idx="17" type="pic"/>
          </p:nvPr>
        </p:nvSpPr>
        <p:spPr>
          <a:xfrm>
            <a:off x="1375638" y="5377707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12"/>
          <p:cNvSpPr/>
          <p:nvPr>
            <p:ph idx="18" type="pic"/>
          </p:nvPr>
        </p:nvSpPr>
        <p:spPr>
          <a:xfrm>
            <a:off x="7255640" y="2805877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12"/>
          <p:cNvSpPr/>
          <p:nvPr>
            <p:ph idx="19" type="pic"/>
          </p:nvPr>
        </p:nvSpPr>
        <p:spPr>
          <a:xfrm>
            <a:off x="7255640" y="3666596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12"/>
          <p:cNvSpPr/>
          <p:nvPr>
            <p:ph idx="20" type="pic"/>
          </p:nvPr>
        </p:nvSpPr>
        <p:spPr>
          <a:xfrm>
            <a:off x="7255640" y="4523026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12"/>
          <p:cNvSpPr/>
          <p:nvPr>
            <p:ph idx="21" type="pic"/>
          </p:nvPr>
        </p:nvSpPr>
        <p:spPr>
          <a:xfrm>
            <a:off x="7255640" y="5377707"/>
            <a:ext cx="1074900" cy="71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riptyque évênements ">
  <p:cSld name="1_Triptyque évênements 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7" name="Google Shape;227;p13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3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3"/>
          <p:cNvSpPr txBox="1"/>
          <p:nvPr>
            <p:ph idx="1" type="body"/>
          </p:nvPr>
        </p:nvSpPr>
        <p:spPr>
          <a:xfrm>
            <a:off x="395638" y="2016125"/>
            <a:ext cx="3560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30" name="Google Shape;230;p13"/>
          <p:cNvCxnSpPr/>
          <p:nvPr/>
        </p:nvCxnSpPr>
        <p:spPr>
          <a:xfrm>
            <a:off x="4136000" y="2016760"/>
            <a:ext cx="0" cy="4077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1" name="Google Shape;231;p13"/>
          <p:cNvCxnSpPr/>
          <p:nvPr/>
        </p:nvCxnSpPr>
        <p:spPr>
          <a:xfrm>
            <a:off x="8056000" y="2016760"/>
            <a:ext cx="0" cy="4077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" name="Google Shape;232;p13"/>
          <p:cNvSpPr txBox="1"/>
          <p:nvPr>
            <p:ph idx="2" type="body"/>
          </p:nvPr>
        </p:nvSpPr>
        <p:spPr>
          <a:xfrm>
            <a:off x="1612664" y="281016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33" name="Google Shape;233;p13"/>
          <p:cNvSpPr txBox="1"/>
          <p:nvPr>
            <p:ph idx="3" type="body"/>
          </p:nvPr>
        </p:nvSpPr>
        <p:spPr>
          <a:xfrm>
            <a:off x="4315637" y="2016125"/>
            <a:ext cx="3560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4" type="body"/>
          </p:nvPr>
        </p:nvSpPr>
        <p:spPr>
          <a:xfrm>
            <a:off x="8235636" y="2016125"/>
            <a:ext cx="3560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35" name="Google Shape;235;p13"/>
          <p:cNvSpPr txBox="1"/>
          <p:nvPr>
            <p:ph idx="5" type="body"/>
          </p:nvPr>
        </p:nvSpPr>
        <p:spPr>
          <a:xfrm>
            <a:off x="1612664" y="366659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36" name="Google Shape;236;p13"/>
          <p:cNvSpPr txBox="1"/>
          <p:nvPr>
            <p:ph idx="6" type="body"/>
          </p:nvPr>
        </p:nvSpPr>
        <p:spPr>
          <a:xfrm>
            <a:off x="1612664" y="452556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7" type="body"/>
          </p:nvPr>
        </p:nvSpPr>
        <p:spPr>
          <a:xfrm>
            <a:off x="1612664" y="537945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38" name="Google Shape;238;p13"/>
          <p:cNvSpPr txBox="1"/>
          <p:nvPr>
            <p:ph idx="8" type="body"/>
          </p:nvPr>
        </p:nvSpPr>
        <p:spPr>
          <a:xfrm>
            <a:off x="5562604" y="281016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39" name="Google Shape;239;p13"/>
          <p:cNvSpPr txBox="1"/>
          <p:nvPr>
            <p:ph idx="9" type="body"/>
          </p:nvPr>
        </p:nvSpPr>
        <p:spPr>
          <a:xfrm>
            <a:off x="5562604" y="366659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40" name="Google Shape;240;p13"/>
          <p:cNvSpPr txBox="1"/>
          <p:nvPr>
            <p:ph idx="13" type="body"/>
          </p:nvPr>
        </p:nvSpPr>
        <p:spPr>
          <a:xfrm>
            <a:off x="5562604" y="452556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idx="14" type="body"/>
          </p:nvPr>
        </p:nvSpPr>
        <p:spPr>
          <a:xfrm>
            <a:off x="5562604" y="537945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42" name="Google Shape;242;p13"/>
          <p:cNvSpPr txBox="1"/>
          <p:nvPr>
            <p:ph idx="15" type="body"/>
          </p:nvPr>
        </p:nvSpPr>
        <p:spPr>
          <a:xfrm>
            <a:off x="9452666" y="281016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43" name="Google Shape;243;p13"/>
          <p:cNvSpPr txBox="1"/>
          <p:nvPr>
            <p:ph idx="16" type="body"/>
          </p:nvPr>
        </p:nvSpPr>
        <p:spPr>
          <a:xfrm>
            <a:off x="9452666" y="366659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44" name="Google Shape;244;p13"/>
          <p:cNvSpPr txBox="1"/>
          <p:nvPr>
            <p:ph idx="17" type="body"/>
          </p:nvPr>
        </p:nvSpPr>
        <p:spPr>
          <a:xfrm>
            <a:off x="9452666" y="452556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45" name="Google Shape;245;p13"/>
          <p:cNvSpPr txBox="1"/>
          <p:nvPr>
            <p:ph idx="18" type="body"/>
          </p:nvPr>
        </p:nvSpPr>
        <p:spPr>
          <a:xfrm>
            <a:off x="9452666" y="5379456"/>
            <a:ext cx="2343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46" name="Google Shape;246;p13"/>
          <p:cNvSpPr/>
          <p:nvPr>
            <p:ph idx="19" type="pic"/>
          </p:nvPr>
        </p:nvSpPr>
        <p:spPr>
          <a:xfrm>
            <a:off x="395637" y="3666595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13"/>
          <p:cNvSpPr/>
          <p:nvPr>
            <p:ph idx="20" type="pic"/>
          </p:nvPr>
        </p:nvSpPr>
        <p:spPr>
          <a:xfrm>
            <a:off x="395637" y="2805877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13"/>
          <p:cNvSpPr/>
          <p:nvPr>
            <p:ph idx="21" type="pic"/>
          </p:nvPr>
        </p:nvSpPr>
        <p:spPr>
          <a:xfrm>
            <a:off x="395637" y="5381995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13"/>
          <p:cNvSpPr/>
          <p:nvPr>
            <p:ph idx="22" type="pic"/>
          </p:nvPr>
        </p:nvSpPr>
        <p:spPr>
          <a:xfrm>
            <a:off x="395637" y="4521277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13"/>
          <p:cNvSpPr/>
          <p:nvPr>
            <p:ph idx="23" type="pic"/>
          </p:nvPr>
        </p:nvSpPr>
        <p:spPr>
          <a:xfrm>
            <a:off x="4345573" y="3666595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13"/>
          <p:cNvSpPr/>
          <p:nvPr>
            <p:ph idx="24" type="pic"/>
          </p:nvPr>
        </p:nvSpPr>
        <p:spPr>
          <a:xfrm>
            <a:off x="4345573" y="2805877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13"/>
          <p:cNvSpPr/>
          <p:nvPr>
            <p:ph idx="25" type="pic"/>
          </p:nvPr>
        </p:nvSpPr>
        <p:spPr>
          <a:xfrm>
            <a:off x="4345573" y="5381995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13"/>
          <p:cNvSpPr/>
          <p:nvPr>
            <p:ph idx="26" type="pic"/>
          </p:nvPr>
        </p:nvSpPr>
        <p:spPr>
          <a:xfrm>
            <a:off x="4345573" y="4521277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13"/>
          <p:cNvSpPr/>
          <p:nvPr>
            <p:ph idx="27" type="pic"/>
          </p:nvPr>
        </p:nvSpPr>
        <p:spPr>
          <a:xfrm>
            <a:off x="8265572" y="3666595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3"/>
          <p:cNvSpPr/>
          <p:nvPr>
            <p:ph idx="28" type="pic"/>
          </p:nvPr>
        </p:nvSpPr>
        <p:spPr>
          <a:xfrm>
            <a:off x="8265572" y="2805877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13"/>
          <p:cNvSpPr/>
          <p:nvPr>
            <p:ph idx="29" type="pic"/>
          </p:nvPr>
        </p:nvSpPr>
        <p:spPr>
          <a:xfrm>
            <a:off x="8265572" y="5381995"/>
            <a:ext cx="1074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13"/>
          <p:cNvSpPr/>
          <p:nvPr>
            <p:ph idx="30" type="pic"/>
          </p:nvPr>
        </p:nvSpPr>
        <p:spPr>
          <a:xfrm>
            <a:off x="8265572" y="4521277"/>
            <a:ext cx="1074900" cy="71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 + texte">
  <p:cSld name="4 images + text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0" name="Google Shape;260;p14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4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4"/>
          <p:cNvSpPr/>
          <p:nvPr>
            <p:ph idx="2" type="pic"/>
          </p:nvPr>
        </p:nvSpPr>
        <p:spPr>
          <a:xfrm>
            <a:off x="784225" y="2011363"/>
            <a:ext cx="47862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14"/>
          <p:cNvSpPr/>
          <p:nvPr>
            <p:ph idx="3" type="pic"/>
          </p:nvPr>
        </p:nvSpPr>
        <p:spPr>
          <a:xfrm>
            <a:off x="6409179" y="2011363"/>
            <a:ext cx="47862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14"/>
          <p:cNvSpPr txBox="1"/>
          <p:nvPr>
            <p:ph idx="1" type="body"/>
          </p:nvPr>
        </p:nvSpPr>
        <p:spPr>
          <a:xfrm>
            <a:off x="784225" y="3495676"/>
            <a:ext cx="4786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65" name="Google Shape;265;p14"/>
          <p:cNvSpPr txBox="1"/>
          <p:nvPr>
            <p:ph idx="4" type="body"/>
          </p:nvPr>
        </p:nvSpPr>
        <p:spPr>
          <a:xfrm>
            <a:off x="6406966" y="3495676"/>
            <a:ext cx="4786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66" name="Google Shape;266;p14"/>
          <p:cNvSpPr/>
          <p:nvPr>
            <p:ph idx="5" type="pic"/>
          </p:nvPr>
        </p:nvSpPr>
        <p:spPr>
          <a:xfrm>
            <a:off x="784225" y="4292600"/>
            <a:ext cx="47862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14"/>
          <p:cNvSpPr/>
          <p:nvPr>
            <p:ph idx="6" type="pic"/>
          </p:nvPr>
        </p:nvSpPr>
        <p:spPr>
          <a:xfrm>
            <a:off x="6409179" y="4292600"/>
            <a:ext cx="47862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14"/>
          <p:cNvSpPr txBox="1"/>
          <p:nvPr>
            <p:ph idx="7" type="body"/>
          </p:nvPr>
        </p:nvSpPr>
        <p:spPr>
          <a:xfrm>
            <a:off x="784225" y="5776913"/>
            <a:ext cx="4786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69" name="Google Shape;269;p14"/>
          <p:cNvSpPr txBox="1"/>
          <p:nvPr>
            <p:ph idx="8" type="body"/>
          </p:nvPr>
        </p:nvSpPr>
        <p:spPr>
          <a:xfrm>
            <a:off x="6406966" y="5776913"/>
            <a:ext cx="4786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images + texte">
  <p:cSld name="5 images + texte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72" name="Google Shape;272;p15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5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5"/>
          <p:cNvSpPr/>
          <p:nvPr>
            <p:ph idx="2" type="pic"/>
          </p:nvPr>
        </p:nvSpPr>
        <p:spPr>
          <a:xfrm>
            <a:off x="784225" y="2011363"/>
            <a:ext cx="47862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15"/>
          <p:cNvSpPr/>
          <p:nvPr>
            <p:ph idx="3" type="pic"/>
          </p:nvPr>
        </p:nvSpPr>
        <p:spPr>
          <a:xfrm>
            <a:off x="6409179" y="2011363"/>
            <a:ext cx="47862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15"/>
          <p:cNvSpPr/>
          <p:nvPr>
            <p:ph idx="4" type="pic"/>
          </p:nvPr>
        </p:nvSpPr>
        <p:spPr>
          <a:xfrm>
            <a:off x="784226" y="4285046"/>
            <a:ext cx="32511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15"/>
          <p:cNvSpPr/>
          <p:nvPr>
            <p:ph idx="5" type="pic"/>
          </p:nvPr>
        </p:nvSpPr>
        <p:spPr>
          <a:xfrm>
            <a:off x="4470393" y="4285046"/>
            <a:ext cx="32511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15"/>
          <p:cNvSpPr/>
          <p:nvPr>
            <p:ph idx="6" type="pic"/>
          </p:nvPr>
        </p:nvSpPr>
        <p:spPr>
          <a:xfrm>
            <a:off x="7942064" y="4285046"/>
            <a:ext cx="32511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15"/>
          <p:cNvSpPr txBox="1"/>
          <p:nvPr>
            <p:ph idx="1" type="body"/>
          </p:nvPr>
        </p:nvSpPr>
        <p:spPr>
          <a:xfrm>
            <a:off x="784225" y="3495676"/>
            <a:ext cx="4786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80" name="Google Shape;280;p15"/>
          <p:cNvSpPr txBox="1"/>
          <p:nvPr>
            <p:ph idx="7" type="body"/>
          </p:nvPr>
        </p:nvSpPr>
        <p:spPr>
          <a:xfrm>
            <a:off x="6406966" y="3495676"/>
            <a:ext cx="4786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81" name="Google Shape;281;p15"/>
          <p:cNvSpPr txBox="1"/>
          <p:nvPr>
            <p:ph idx="8" type="body"/>
          </p:nvPr>
        </p:nvSpPr>
        <p:spPr>
          <a:xfrm>
            <a:off x="784225" y="5746116"/>
            <a:ext cx="3264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9" type="body"/>
          </p:nvPr>
        </p:nvSpPr>
        <p:spPr>
          <a:xfrm>
            <a:off x="4470393" y="5746116"/>
            <a:ext cx="3264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83" name="Google Shape;283;p15"/>
          <p:cNvSpPr txBox="1"/>
          <p:nvPr>
            <p:ph idx="13" type="body"/>
          </p:nvPr>
        </p:nvSpPr>
        <p:spPr>
          <a:xfrm>
            <a:off x="7942064" y="5746116"/>
            <a:ext cx="3264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images + texte">
  <p:cSld name="6 images + text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6" name="Google Shape;286;p16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16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16"/>
          <p:cNvSpPr/>
          <p:nvPr>
            <p:ph idx="2" type="pic"/>
          </p:nvPr>
        </p:nvSpPr>
        <p:spPr>
          <a:xfrm>
            <a:off x="784226" y="2011363"/>
            <a:ext cx="32511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16"/>
          <p:cNvSpPr/>
          <p:nvPr>
            <p:ph idx="3" type="pic"/>
          </p:nvPr>
        </p:nvSpPr>
        <p:spPr>
          <a:xfrm>
            <a:off x="4472607" y="2011363"/>
            <a:ext cx="32622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16"/>
          <p:cNvSpPr/>
          <p:nvPr>
            <p:ph idx="4" type="pic"/>
          </p:nvPr>
        </p:nvSpPr>
        <p:spPr>
          <a:xfrm>
            <a:off x="784226" y="4285046"/>
            <a:ext cx="32511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16"/>
          <p:cNvSpPr/>
          <p:nvPr>
            <p:ph idx="5" type="pic"/>
          </p:nvPr>
        </p:nvSpPr>
        <p:spPr>
          <a:xfrm>
            <a:off x="4470393" y="4285046"/>
            <a:ext cx="32511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16"/>
          <p:cNvSpPr/>
          <p:nvPr>
            <p:ph idx="6" type="pic"/>
          </p:nvPr>
        </p:nvSpPr>
        <p:spPr>
          <a:xfrm>
            <a:off x="7942064" y="4285046"/>
            <a:ext cx="32511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16"/>
          <p:cNvSpPr txBox="1"/>
          <p:nvPr>
            <p:ph idx="1" type="body"/>
          </p:nvPr>
        </p:nvSpPr>
        <p:spPr>
          <a:xfrm>
            <a:off x="784225" y="3495676"/>
            <a:ext cx="3251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94" name="Google Shape;294;p16"/>
          <p:cNvSpPr txBox="1"/>
          <p:nvPr>
            <p:ph idx="7" type="body"/>
          </p:nvPr>
        </p:nvSpPr>
        <p:spPr>
          <a:xfrm>
            <a:off x="4470393" y="3495676"/>
            <a:ext cx="3262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95" name="Google Shape;295;p16"/>
          <p:cNvSpPr txBox="1"/>
          <p:nvPr>
            <p:ph idx="8" type="body"/>
          </p:nvPr>
        </p:nvSpPr>
        <p:spPr>
          <a:xfrm>
            <a:off x="784225" y="5746116"/>
            <a:ext cx="3264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96" name="Google Shape;296;p16"/>
          <p:cNvSpPr txBox="1"/>
          <p:nvPr>
            <p:ph idx="9" type="body"/>
          </p:nvPr>
        </p:nvSpPr>
        <p:spPr>
          <a:xfrm>
            <a:off x="4470393" y="5746116"/>
            <a:ext cx="3264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97" name="Google Shape;297;p16"/>
          <p:cNvSpPr txBox="1"/>
          <p:nvPr>
            <p:ph idx="13" type="body"/>
          </p:nvPr>
        </p:nvSpPr>
        <p:spPr>
          <a:xfrm>
            <a:off x="7942064" y="5746116"/>
            <a:ext cx="3264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98" name="Google Shape;298;p16"/>
          <p:cNvSpPr/>
          <p:nvPr>
            <p:ph idx="14" type="pic"/>
          </p:nvPr>
        </p:nvSpPr>
        <p:spPr>
          <a:xfrm>
            <a:off x="7944278" y="2011363"/>
            <a:ext cx="3262200" cy="13509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16"/>
          <p:cNvSpPr txBox="1"/>
          <p:nvPr>
            <p:ph idx="15" type="body"/>
          </p:nvPr>
        </p:nvSpPr>
        <p:spPr>
          <a:xfrm>
            <a:off x="7942064" y="3495676"/>
            <a:ext cx="3262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à puces + armes">
  <p:cSld name="Liste à puces + armes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500" y="1758950"/>
            <a:ext cx="3175000" cy="418116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7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3" name="Google Shape;303;p17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7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949324" y="2184400"/>
            <a:ext cx="4693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06" name="Google Shape;306;p17"/>
          <p:cNvSpPr txBox="1"/>
          <p:nvPr>
            <p:ph idx="2" type="body"/>
          </p:nvPr>
        </p:nvSpPr>
        <p:spPr>
          <a:xfrm>
            <a:off x="6660198" y="2184400"/>
            <a:ext cx="4693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07" name="Google Shape;307;p17"/>
          <p:cNvSpPr txBox="1"/>
          <p:nvPr>
            <p:ph idx="3" type="body"/>
          </p:nvPr>
        </p:nvSpPr>
        <p:spPr>
          <a:xfrm>
            <a:off x="949324" y="2704402"/>
            <a:ext cx="4693500" cy="3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08" name="Google Shape;308;p17"/>
          <p:cNvSpPr txBox="1"/>
          <p:nvPr>
            <p:ph idx="4" type="body"/>
          </p:nvPr>
        </p:nvSpPr>
        <p:spPr>
          <a:xfrm>
            <a:off x="6660198" y="2704402"/>
            <a:ext cx="4693500" cy="3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à puces + photo">
  <p:cSld name="Liste à puces + photo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11" name="Google Shape;311;p18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8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8"/>
          <p:cNvSpPr/>
          <p:nvPr>
            <p:ph idx="2" type="pic"/>
          </p:nvPr>
        </p:nvSpPr>
        <p:spPr>
          <a:xfrm>
            <a:off x="0" y="5099050"/>
            <a:ext cx="12192000" cy="17589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949324" y="2184400"/>
            <a:ext cx="4693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15" name="Google Shape;315;p18"/>
          <p:cNvSpPr txBox="1"/>
          <p:nvPr>
            <p:ph idx="3" type="body"/>
          </p:nvPr>
        </p:nvSpPr>
        <p:spPr>
          <a:xfrm>
            <a:off x="6660198" y="2184400"/>
            <a:ext cx="4693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16" name="Google Shape;316;p18"/>
          <p:cNvSpPr txBox="1"/>
          <p:nvPr>
            <p:ph idx="4" type="body"/>
          </p:nvPr>
        </p:nvSpPr>
        <p:spPr>
          <a:xfrm>
            <a:off x="949324" y="2704403"/>
            <a:ext cx="46935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17" name="Google Shape;317;p18"/>
          <p:cNvSpPr txBox="1"/>
          <p:nvPr>
            <p:ph idx="5" type="body"/>
          </p:nvPr>
        </p:nvSpPr>
        <p:spPr>
          <a:xfrm>
            <a:off x="6660198" y="2704403"/>
            <a:ext cx="46935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304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sement 6 entrées">
  <p:cSld name="Classement 6 entrées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20" name="Google Shape;320;p19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9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9"/>
          <p:cNvSpPr/>
          <p:nvPr>
            <p:ph idx="2" type="pic"/>
          </p:nvPr>
        </p:nvSpPr>
        <p:spPr>
          <a:xfrm>
            <a:off x="0" y="5099050"/>
            <a:ext cx="12192000" cy="1758900"/>
          </a:xfrm>
          <a:prstGeom prst="rect">
            <a:avLst/>
          </a:prstGeom>
          <a:noFill/>
          <a:ln>
            <a:noFill/>
          </a:ln>
        </p:spPr>
      </p:sp>
      <p:pic>
        <p:nvPicPr>
          <p:cNvPr id="323" name="Google Shape;32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2173" y="2484236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 txBox="1"/>
          <p:nvPr>
            <p:ph idx="1" type="body"/>
          </p:nvPr>
        </p:nvSpPr>
        <p:spPr>
          <a:xfrm>
            <a:off x="961707" y="2864371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3" type="body"/>
          </p:nvPr>
        </p:nvSpPr>
        <p:spPr>
          <a:xfrm>
            <a:off x="404177" y="1818449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26" name="Google Shape;32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6484" y="2484236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9"/>
          <p:cNvSpPr txBox="1"/>
          <p:nvPr>
            <p:ph idx="4" type="body"/>
          </p:nvPr>
        </p:nvSpPr>
        <p:spPr>
          <a:xfrm>
            <a:off x="4976018" y="2864371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28" name="Google Shape;328;p19"/>
          <p:cNvSpPr txBox="1"/>
          <p:nvPr>
            <p:ph idx="5" type="body"/>
          </p:nvPr>
        </p:nvSpPr>
        <p:spPr>
          <a:xfrm>
            <a:off x="4418488" y="1818449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29" name="Google Shape;32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0795" y="2484236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9"/>
          <p:cNvSpPr txBox="1"/>
          <p:nvPr>
            <p:ph idx="6" type="body"/>
          </p:nvPr>
        </p:nvSpPr>
        <p:spPr>
          <a:xfrm>
            <a:off x="8990329" y="2864371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31" name="Google Shape;331;p19"/>
          <p:cNvSpPr txBox="1"/>
          <p:nvPr>
            <p:ph idx="7" type="body"/>
          </p:nvPr>
        </p:nvSpPr>
        <p:spPr>
          <a:xfrm>
            <a:off x="8432799" y="1818449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32" name="Google Shape;33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2173" y="4125122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9"/>
          <p:cNvSpPr txBox="1"/>
          <p:nvPr>
            <p:ph idx="8" type="body"/>
          </p:nvPr>
        </p:nvSpPr>
        <p:spPr>
          <a:xfrm>
            <a:off x="961707" y="4505257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34" name="Google Shape;334;p19"/>
          <p:cNvSpPr txBox="1"/>
          <p:nvPr>
            <p:ph idx="9" type="body"/>
          </p:nvPr>
        </p:nvSpPr>
        <p:spPr>
          <a:xfrm>
            <a:off x="404177" y="3459335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35" name="Google Shape;3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6484" y="4125122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9"/>
          <p:cNvSpPr txBox="1"/>
          <p:nvPr>
            <p:ph idx="13" type="body"/>
          </p:nvPr>
        </p:nvSpPr>
        <p:spPr>
          <a:xfrm>
            <a:off x="4976018" y="4505257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37" name="Google Shape;337;p19"/>
          <p:cNvSpPr txBox="1"/>
          <p:nvPr>
            <p:ph idx="14" type="body"/>
          </p:nvPr>
        </p:nvSpPr>
        <p:spPr>
          <a:xfrm>
            <a:off x="4418488" y="3459335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38" name="Google Shape;33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0795" y="4125122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9"/>
          <p:cNvSpPr txBox="1"/>
          <p:nvPr>
            <p:ph idx="15" type="body"/>
          </p:nvPr>
        </p:nvSpPr>
        <p:spPr>
          <a:xfrm>
            <a:off x="8990329" y="4505257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40" name="Google Shape;340;p19"/>
          <p:cNvSpPr txBox="1"/>
          <p:nvPr>
            <p:ph idx="16" type="body"/>
          </p:nvPr>
        </p:nvSpPr>
        <p:spPr>
          <a:xfrm>
            <a:off x="8432799" y="3459335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41" name="Google Shape;341;p19"/>
          <p:cNvSpPr txBox="1"/>
          <p:nvPr>
            <p:ph idx="17" type="body"/>
          </p:nvPr>
        </p:nvSpPr>
        <p:spPr>
          <a:xfrm>
            <a:off x="740728" y="2223912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42" name="Google Shape;342;p19"/>
          <p:cNvSpPr txBox="1"/>
          <p:nvPr>
            <p:ph idx="18" type="body"/>
          </p:nvPr>
        </p:nvSpPr>
        <p:spPr>
          <a:xfrm>
            <a:off x="4755038" y="2223912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43" name="Google Shape;343;p19"/>
          <p:cNvSpPr txBox="1"/>
          <p:nvPr>
            <p:ph idx="19" type="body"/>
          </p:nvPr>
        </p:nvSpPr>
        <p:spPr>
          <a:xfrm>
            <a:off x="8769348" y="2223912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44" name="Google Shape;344;p19"/>
          <p:cNvSpPr txBox="1"/>
          <p:nvPr>
            <p:ph idx="20" type="body"/>
          </p:nvPr>
        </p:nvSpPr>
        <p:spPr>
          <a:xfrm>
            <a:off x="740728" y="3866687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45" name="Google Shape;345;p19"/>
          <p:cNvSpPr txBox="1"/>
          <p:nvPr>
            <p:ph idx="21" type="body"/>
          </p:nvPr>
        </p:nvSpPr>
        <p:spPr>
          <a:xfrm>
            <a:off x="4755038" y="3866687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46" name="Google Shape;346;p19"/>
          <p:cNvSpPr txBox="1"/>
          <p:nvPr>
            <p:ph idx="22" type="body"/>
          </p:nvPr>
        </p:nvSpPr>
        <p:spPr>
          <a:xfrm>
            <a:off x="8769348" y="3866687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sement 9 entrées">
  <p:cSld name="Classement 9 entrées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49" name="Google Shape;349;p20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0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1" name="Google Shape;35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2173" y="2256800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0"/>
          <p:cNvSpPr txBox="1"/>
          <p:nvPr>
            <p:ph idx="1" type="body"/>
          </p:nvPr>
        </p:nvSpPr>
        <p:spPr>
          <a:xfrm>
            <a:off x="961707" y="2636935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53" name="Google Shape;353;p20"/>
          <p:cNvSpPr txBox="1"/>
          <p:nvPr>
            <p:ph idx="2" type="body"/>
          </p:nvPr>
        </p:nvSpPr>
        <p:spPr>
          <a:xfrm>
            <a:off x="404177" y="1591013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54" name="Google Shape;35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6484" y="2256800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0"/>
          <p:cNvSpPr txBox="1"/>
          <p:nvPr>
            <p:ph idx="3" type="body"/>
          </p:nvPr>
        </p:nvSpPr>
        <p:spPr>
          <a:xfrm>
            <a:off x="4976018" y="2636935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56" name="Google Shape;356;p20"/>
          <p:cNvSpPr txBox="1"/>
          <p:nvPr>
            <p:ph idx="4" type="body"/>
          </p:nvPr>
        </p:nvSpPr>
        <p:spPr>
          <a:xfrm>
            <a:off x="4418488" y="1591013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57" name="Google Shape;35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0795" y="2256800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0"/>
          <p:cNvSpPr txBox="1"/>
          <p:nvPr>
            <p:ph idx="5" type="body"/>
          </p:nvPr>
        </p:nvSpPr>
        <p:spPr>
          <a:xfrm>
            <a:off x="8990329" y="2636935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59" name="Google Shape;359;p20"/>
          <p:cNvSpPr txBox="1"/>
          <p:nvPr>
            <p:ph idx="6" type="body"/>
          </p:nvPr>
        </p:nvSpPr>
        <p:spPr>
          <a:xfrm>
            <a:off x="8432799" y="1591013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60" name="Google Shape;36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2173" y="3845037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0"/>
          <p:cNvSpPr txBox="1"/>
          <p:nvPr>
            <p:ph idx="7" type="body"/>
          </p:nvPr>
        </p:nvSpPr>
        <p:spPr>
          <a:xfrm>
            <a:off x="961707" y="4225172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62" name="Google Shape;362;p20"/>
          <p:cNvSpPr txBox="1"/>
          <p:nvPr>
            <p:ph idx="8" type="body"/>
          </p:nvPr>
        </p:nvSpPr>
        <p:spPr>
          <a:xfrm>
            <a:off x="404177" y="3179250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63" name="Google Shape;36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6484" y="3845037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0"/>
          <p:cNvSpPr txBox="1"/>
          <p:nvPr>
            <p:ph idx="9" type="body"/>
          </p:nvPr>
        </p:nvSpPr>
        <p:spPr>
          <a:xfrm>
            <a:off x="4976018" y="4225172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65" name="Google Shape;365;p20"/>
          <p:cNvSpPr txBox="1"/>
          <p:nvPr>
            <p:ph idx="13" type="body"/>
          </p:nvPr>
        </p:nvSpPr>
        <p:spPr>
          <a:xfrm>
            <a:off x="4418488" y="3179250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0795" y="3845037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>
            <p:ph idx="14" type="body"/>
          </p:nvPr>
        </p:nvSpPr>
        <p:spPr>
          <a:xfrm>
            <a:off x="8990329" y="4225172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68" name="Google Shape;368;p20"/>
          <p:cNvSpPr txBox="1"/>
          <p:nvPr>
            <p:ph idx="15" type="body"/>
          </p:nvPr>
        </p:nvSpPr>
        <p:spPr>
          <a:xfrm>
            <a:off x="8432799" y="3179250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69" name="Google Shape;369;p20"/>
          <p:cNvSpPr txBox="1"/>
          <p:nvPr>
            <p:ph idx="16" type="body"/>
          </p:nvPr>
        </p:nvSpPr>
        <p:spPr>
          <a:xfrm>
            <a:off x="740728" y="1996476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70" name="Google Shape;370;p20"/>
          <p:cNvSpPr txBox="1"/>
          <p:nvPr>
            <p:ph idx="17" type="body"/>
          </p:nvPr>
        </p:nvSpPr>
        <p:spPr>
          <a:xfrm>
            <a:off x="4755038" y="1996476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71" name="Google Shape;371;p20"/>
          <p:cNvSpPr txBox="1"/>
          <p:nvPr>
            <p:ph idx="18" type="body"/>
          </p:nvPr>
        </p:nvSpPr>
        <p:spPr>
          <a:xfrm>
            <a:off x="8769348" y="1996476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72" name="Google Shape;372;p20"/>
          <p:cNvSpPr txBox="1"/>
          <p:nvPr>
            <p:ph idx="19" type="body"/>
          </p:nvPr>
        </p:nvSpPr>
        <p:spPr>
          <a:xfrm>
            <a:off x="740728" y="3586602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73" name="Google Shape;373;p20"/>
          <p:cNvSpPr txBox="1"/>
          <p:nvPr>
            <p:ph idx="20" type="body"/>
          </p:nvPr>
        </p:nvSpPr>
        <p:spPr>
          <a:xfrm>
            <a:off x="4755038" y="3586602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74" name="Google Shape;374;p20"/>
          <p:cNvSpPr txBox="1"/>
          <p:nvPr>
            <p:ph idx="21" type="body"/>
          </p:nvPr>
        </p:nvSpPr>
        <p:spPr>
          <a:xfrm>
            <a:off x="8769348" y="3586602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75" name="Google Shape;37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2173" y="5435858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0"/>
          <p:cNvSpPr txBox="1"/>
          <p:nvPr>
            <p:ph idx="22" type="body"/>
          </p:nvPr>
        </p:nvSpPr>
        <p:spPr>
          <a:xfrm>
            <a:off x="961707" y="5815993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77" name="Google Shape;377;p20"/>
          <p:cNvSpPr txBox="1"/>
          <p:nvPr>
            <p:ph idx="23" type="body"/>
          </p:nvPr>
        </p:nvSpPr>
        <p:spPr>
          <a:xfrm>
            <a:off x="404177" y="4770071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78" name="Google Shape;37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6484" y="5435858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0"/>
          <p:cNvSpPr txBox="1"/>
          <p:nvPr>
            <p:ph idx="24" type="body"/>
          </p:nvPr>
        </p:nvSpPr>
        <p:spPr>
          <a:xfrm>
            <a:off x="4976018" y="5815993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80" name="Google Shape;380;p20"/>
          <p:cNvSpPr txBox="1"/>
          <p:nvPr>
            <p:ph idx="25" type="body"/>
          </p:nvPr>
        </p:nvSpPr>
        <p:spPr>
          <a:xfrm>
            <a:off x="4418488" y="4770071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81" name="Google Shape;38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0795" y="5435858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0"/>
          <p:cNvSpPr txBox="1"/>
          <p:nvPr>
            <p:ph idx="26" type="body"/>
          </p:nvPr>
        </p:nvSpPr>
        <p:spPr>
          <a:xfrm>
            <a:off x="8990329" y="5815993"/>
            <a:ext cx="2240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83" name="Google Shape;383;p20"/>
          <p:cNvSpPr txBox="1"/>
          <p:nvPr>
            <p:ph idx="27" type="body"/>
          </p:nvPr>
        </p:nvSpPr>
        <p:spPr>
          <a:xfrm>
            <a:off x="8432799" y="4770071"/>
            <a:ext cx="3354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84" name="Google Shape;384;p20"/>
          <p:cNvSpPr txBox="1"/>
          <p:nvPr>
            <p:ph idx="28" type="body"/>
          </p:nvPr>
        </p:nvSpPr>
        <p:spPr>
          <a:xfrm>
            <a:off x="740728" y="5177423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85" name="Google Shape;385;p20"/>
          <p:cNvSpPr txBox="1"/>
          <p:nvPr>
            <p:ph idx="29" type="body"/>
          </p:nvPr>
        </p:nvSpPr>
        <p:spPr>
          <a:xfrm>
            <a:off x="4755038" y="5177423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86" name="Google Shape;386;p20"/>
          <p:cNvSpPr txBox="1"/>
          <p:nvPr>
            <p:ph idx="30" type="body"/>
          </p:nvPr>
        </p:nvSpPr>
        <p:spPr>
          <a:xfrm>
            <a:off x="8769348" y="5177423"/>
            <a:ext cx="268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maire 3 parties">
  <p:cSld name="Sommaire 3 parti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/>
        </p:nvSpPr>
        <p:spPr>
          <a:xfrm>
            <a:off x="5302353" y="545043"/>
            <a:ext cx="15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 txBox="1"/>
          <p:nvPr>
            <p:ph idx="1" type="body"/>
          </p:nvPr>
        </p:nvSpPr>
        <p:spPr>
          <a:xfrm>
            <a:off x="616764" y="2971800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1979" y="3841952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/>
        </p:nvSpPr>
        <p:spPr>
          <a:xfrm>
            <a:off x="1859855" y="4191051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"/>
          <p:cNvSpPr txBox="1"/>
          <p:nvPr>
            <p:ph idx="2" type="body"/>
          </p:nvPr>
        </p:nvSpPr>
        <p:spPr>
          <a:xfrm>
            <a:off x="8065774" y="2971800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38" name="Google Shape;3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0989" y="3841952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 txBox="1"/>
          <p:nvPr/>
        </p:nvSpPr>
        <p:spPr>
          <a:xfrm>
            <a:off x="9308865" y="4191051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 txBox="1"/>
          <p:nvPr>
            <p:ph idx="3" type="body"/>
          </p:nvPr>
        </p:nvSpPr>
        <p:spPr>
          <a:xfrm>
            <a:off x="4341269" y="2971800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41" name="Google Shape;4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6484" y="3841952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/>
          <p:nvPr/>
        </p:nvSpPr>
        <p:spPr>
          <a:xfrm>
            <a:off x="5584360" y="4191051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"/>
          <p:cNvSpPr txBox="1"/>
          <p:nvPr>
            <p:ph idx="4" type="body"/>
          </p:nvPr>
        </p:nvSpPr>
        <p:spPr>
          <a:xfrm>
            <a:off x="2076388" y="4279135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5" type="body"/>
          </p:nvPr>
        </p:nvSpPr>
        <p:spPr>
          <a:xfrm>
            <a:off x="934311" y="2608226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6" type="body"/>
          </p:nvPr>
        </p:nvSpPr>
        <p:spPr>
          <a:xfrm>
            <a:off x="5804628" y="4279135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7" type="body"/>
          </p:nvPr>
        </p:nvSpPr>
        <p:spPr>
          <a:xfrm>
            <a:off x="4662551" y="2608226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8" type="body"/>
          </p:nvPr>
        </p:nvSpPr>
        <p:spPr>
          <a:xfrm>
            <a:off x="9526876" y="4279135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9" type="body"/>
          </p:nvPr>
        </p:nvSpPr>
        <p:spPr>
          <a:xfrm>
            <a:off x="8384799" y="2608226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carons ">
  <p:cSld name="Macarons 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"/>
          <p:cNvSpPr/>
          <p:nvPr/>
        </p:nvSpPr>
        <p:spPr>
          <a:xfrm>
            <a:off x="1459898" y="1866577"/>
            <a:ext cx="1054800" cy="1054800"/>
          </a:xfrm>
          <a:prstGeom prst="ellipse">
            <a:avLst/>
          </a:prstGeom>
          <a:solidFill>
            <a:schemeClr val="dk1">
              <a:alpha val="8235"/>
            </a:schemeClr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9" name="Google Shape;389;p21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90" name="Google Shape;390;p21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21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21"/>
          <p:cNvSpPr/>
          <p:nvPr/>
        </p:nvSpPr>
        <p:spPr>
          <a:xfrm>
            <a:off x="1524157" y="1930836"/>
            <a:ext cx="926100" cy="92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1"/>
          <p:cNvSpPr txBox="1"/>
          <p:nvPr>
            <p:ph idx="1" type="body"/>
          </p:nvPr>
        </p:nvSpPr>
        <p:spPr>
          <a:xfrm>
            <a:off x="856949" y="3167807"/>
            <a:ext cx="226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94" name="Google Shape;394;p21"/>
          <p:cNvSpPr txBox="1"/>
          <p:nvPr>
            <p:ph idx="2" type="body"/>
          </p:nvPr>
        </p:nvSpPr>
        <p:spPr>
          <a:xfrm>
            <a:off x="4832212" y="3167807"/>
            <a:ext cx="226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95" name="Google Shape;395;p21"/>
          <p:cNvSpPr txBox="1"/>
          <p:nvPr>
            <p:ph idx="3" type="body"/>
          </p:nvPr>
        </p:nvSpPr>
        <p:spPr>
          <a:xfrm>
            <a:off x="8676909" y="3167807"/>
            <a:ext cx="226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96" name="Google Shape;396;p21"/>
          <p:cNvSpPr txBox="1"/>
          <p:nvPr>
            <p:ph idx="4" type="body"/>
          </p:nvPr>
        </p:nvSpPr>
        <p:spPr>
          <a:xfrm>
            <a:off x="856949" y="5210708"/>
            <a:ext cx="226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97" name="Google Shape;397;p21"/>
          <p:cNvSpPr txBox="1"/>
          <p:nvPr>
            <p:ph idx="5" type="body"/>
          </p:nvPr>
        </p:nvSpPr>
        <p:spPr>
          <a:xfrm>
            <a:off x="4832212" y="5210708"/>
            <a:ext cx="226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98" name="Google Shape;398;p21"/>
          <p:cNvSpPr txBox="1"/>
          <p:nvPr>
            <p:ph idx="6" type="body"/>
          </p:nvPr>
        </p:nvSpPr>
        <p:spPr>
          <a:xfrm>
            <a:off x="8676909" y="5210708"/>
            <a:ext cx="2260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99" name="Google Shape;399;p21"/>
          <p:cNvSpPr/>
          <p:nvPr/>
        </p:nvSpPr>
        <p:spPr>
          <a:xfrm>
            <a:off x="5499420" y="1866577"/>
            <a:ext cx="1054800" cy="1054800"/>
          </a:xfrm>
          <a:prstGeom prst="ellipse">
            <a:avLst/>
          </a:prstGeom>
          <a:solidFill>
            <a:schemeClr val="dk1">
              <a:alpha val="8235"/>
            </a:schemeClr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0" name="Google Shape;400;p21"/>
          <p:cNvSpPr/>
          <p:nvPr/>
        </p:nvSpPr>
        <p:spPr>
          <a:xfrm>
            <a:off x="5563679" y="1930836"/>
            <a:ext cx="926100" cy="92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1"/>
          <p:cNvSpPr/>
          <p:nvPr/>
        </p:nvSpPr>
        <p:spPr>
          <a:xfrm>
            <a:off x="9304340" y="1866577"/>
            <a:ext cx="1054800" cy="1054800"/>
          </a:xfrm>
          <a:prstGeom prst="ellipse">
            <a:avLst/>
          </a:prstGeom>
          <a:solidFill>
            <a:schemeClr val="dk1">
              <a:alpha val="8235"/>
            </a:schemeClr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2" name="Google Shape;402;p21"/>
          <p:cNvSpPr/>
          <p:nvPr/>
        </p:nvSpPr>
        <p:spPr>
          <a:xfrm>
            <a:off x="9368599" y="1930836"/>
            <a:ext cx="926100" cy="92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1"/>
          <p:cNvSpPr/>
          <p:nvPr/>
        </p:nvSpPr>
        <p:spPr>
          <a:xfrm>
            <a:off x="1459898" y="3938403"/>
            <a:ext cx="1054800" cy="1054800"/>
          </a:xfrm>
          <a:prstGeom prst="ellipse">
            <a:avLst/>
          </a:prstGeom>
          <a:solidFill>
            <a:schemeClr val="dk1">
              <a:alpha val="8235"/>
            </a:schemeClr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4" name="Google Shape;404;p21"/>
          <p:cNvSpPr/>
          <p:nvPr/>
        </p:nvSpPr>
        <p:spPr>
          <a:xfrm>
            <a:off x="1524157" y="4002662"/>
            <a:ext cx="926100" cy="92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1"/>
          <p:cNvSpPr/>
          <p:nvPr/>
        </p:nvSpPr>
        <p:spPr>
          <a:xfrm>
            <a:off x="5499420" y="3938403"/>
            <a:ext cx="1054800" cy="1054800"/>
          </a:xfrm>
          <a:prstGeom prst="ellipse">
            <a:avLst/>
          </a:prstGeom>
          <a:solidFill>
            <a:schemeClr val="dk1">
              <a:alpha val="8235"/>
            </a:schemeClr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6" name="Google Shape;406;p21"/>
          <p:cNvSpPr/>
          <p:nvPr/>
        </p:nvSpPr>
        <p:spPr>
          <a:xfrm>
            <a:off x="5563679" y="4002662"/>
            <a:ext cx="926100" cy="92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1"/>
          <p:cNvSpPr/>
          <p:nvPr/>
        </p:nvSpPr>
        <p:spPr>
          <a:xfrm>
            <a:off x="9304340" y="3938403"/>
            <a:ext cx="1054800" cy="1054800"/>
          </a:xfrm>
          <a:prstGeom prst="ellipse">
            <a:avLst/>
          </a:prstGeom>
          <a:solidFill>
            <a:schemeClr val="dk1">
              <a:alpha val="8235"/>
            </a:schemeClr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9368599" y="4002662"/>
            <a:ext cx="926100" cy="92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gramme">
  <p:cSld name="Organigramme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11" name="Google Shape;411;p22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22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22"/>
          <p:cNvSpPr/>
          <p:nvPr>
            <p:ph idx="2" type="pic"/>
          </p:nvPr>
        </p:nvSpPr>
        <p:spPr>
          <a:xfrm>
            <a:off x="5376000" y="1577445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4" name="Google Shape;414;p22"/>
          <p:cNvSpPr/>
          <p:nvPr>
            <p:ph idx="3" type="pic"/>
          </p:nvPr>
        </p:nvSpPr>
        <p:spPr>
          <a:xfrm>
            <a:off x="3251066" y="2874034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5" name="Google Shape;415;p22"/>
          <p:cNvSpPr/>
          <p:nvPr>
            <p:ph idx="4" type="pic"/>
          </p:nvPr>
        </p:nvSpPr>
        <p:spPr>
          <a:xfrm>
            <a:off x="5377883" y="3996666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6" name="Google Shape;416;p22"/>
          <p:cNvSpPr/>
          <p:nvPr>
            <p:ph idx="5" type="pic"/>
          </p:nvPr>
        </p:nvSpPr>
        <p:spPr>
          <a:xfrm>
            <a:off x="7500934" y="2874034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7" name="Google Shape;417;p22"/>
          <p:cNvSpPr/>
          <p:nvPr>
            <p:ph idx="6" type="pic"/>
          </p:nvPr>
        </p:nvSpPr>
        <p:spPr>
          <a:xfrm>
            <a:off x="1274749" y="3987872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8" name="Google Shape;418;p22"/>
          <p:cNvSpPr/>
          <p:nvPr>
            <p:ph idx="7" type="pic"/>
          </p:nvPr>
        </p:nvSpPr>
        <p:spPr>
          <a:xfrm>
            <a:off x="9481017" y="3987872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9" name="Google Shape;419;p22"/>
          <p:cNvSpPr txBox="1"/>
          <p:nvPr>
            <p:ph idx="1" type="body"/>
          </p:nvPr>
        </p:nvSpPr>
        <p:spPr>
          <a:xfrm>
            <a:off x="1021481" y="5549988"/>
            <a:ext cx="1946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20" name="Google Shape;420;p22"/>
          <p:cNvSpPr txBox="1"/>
          <p:nvPr>
            <p:ph idx="8" type="body"/>
          </p:nvPr>
        </p:nvSpPr>
        <p:spPr>
          <a:xfrm>
            <a:off x="1395468" y="5886205"/>
            <a:ext cx="1198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21" name="Google Shape;421;p22"/>
          <p:cNvSpPr txBox="1"/>
          <p:nvPr>
            <p:ph idx="9" type="body"/>
          </p:nvPr>
        </p:nvSpPr>
        <p:spPr>
          <a:xfrm>
            <a:off x="5122732" y="3139561"/>
            <a:ext cx="1946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22" name="Google Shape;422;p22"/>
          <p:cNvSpPr txBox="1"/>
          <p:nvPr>
            <p:ph idx="13" type="body"/>
          </p:nvPr>
        </p:nvSpPr>
        <p:spPr>
          <a:xfrm>
            <a:off x="5496719" y="3475778"/>
            <a:ext cx="1198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23" name="Google Shape;423;p22"/>
          <p:cNvSpPr txBox="1"/>
          <p:nvPr>
            <p:ph idx="14" type="body"/>
          </p:nvPr>
        </p:nvSpPr>
        <p:spPr>
          <a:xfrm>
            <a:off x="9227749" y="5549988"/>
            <a:ext cx="1946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24" name="Google Shape;424;p22"/>
          <p:cNvSpPr txBox="1"/>
          <p:nvPr>
            <p:ph idx="15" type="body"/>
          </p:nvPr>
        </p:nvSpPr>
        <p:spPr>
          <a:xfrm>
            <a:off x="9601736" y="5886205"/>
            <a:ext cx="1198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25" name="Google Shape;425;p22"/>
          <p:cNvSpPr txBox="1"/>
          <p:nvPr>
            <p:ph idx="16" type="body"/>
          </p:nvPr>
        </p:nvSpPr>
        <p:spPr>
          <a:xfrm>
            <a:off x="2997798" y="4448766"/>
            <a:ext cx="1946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26" name="Google Shape;426;p22"/>
          <p:cNvSpPr txBox="1"/>
          <p:nvPr>
            <p:ph idx="17" type="body"/>
          </p:nvPr>
        </p:nvSpPr>
        <p:spPr>
          <a:xfrm>
            <a:off x="3371785" y="4784983"/>
            <a:ext cx="1198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27" name="Google Shape;427;p22"/>
          <p:cNvSpPr txBox="1"/>
          <p:nvPr>
            <p:ph idx="18" type="body"/>
          </p:nvPr>
        </p:nvSpPr>
        <p:spPr>
          <a:xfrm>
            <a:off x="7247666" y="4448766"/>
            <a:ext cx="1946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28" name="Google Shape;428;p22"/>
          <p:cNvSpPr txBox="1"/>
          <p:nvPr>
            <p:ph idx="19" type="body"/>
          </p:nvPr>
        </p:nvSpPr>
        <p:spPr>
          <a:xfrm>
            <a:off x="7621653" y="4784983"/>
            <a:ext cx="1198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29" name="Google Shape;429;p22"/>
          <p:cNvSpPr txBox="1"/>
          <p:nvPr>
            <p:ph idx="20" type="body"/>
          </p:nvPr>
        </p:nvSpPr>
        <p:spPr>
          <a:xfrm>
            <a:off x="5124615" y="5561854"/>
            <a:ext cx="1946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30" name="Google Shape;430;p22"/>
          <p:cNvSpPr txBox="1"/>
          <p:nvPr>
            <p:ph idx="21" type="body"/>
          </p:nvPr>
        </p:nvSpPr>
        <p:spPr>
          <a:xfrm>
            <a:off x="5498602" y="5898071"/>
            <a:ext cx="1198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 showMasterSp="0">
  <p:cSld name="Contac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44985" y="-6440208"/>
            <a:ext cx="20959863" cy="2015243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3"/>
          <p:cNvSpPr/>
          <p:nvPr/>
        </p:nvSpPr>
        <p:spPr>
          <a:xfrm>
            <a:off x="216000" y="211668"/>
            <a:ext cx="11760000" cy="643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68B4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23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35" name="Google Shape;435;p23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23"/>
          <p:cNvSpPr/>
          <p:nvPr>
            <p:ph idx="2" type="pic"/>
          </p:nvPr>
        </p:nvSpPr>
        <p:spPr>
          <a:xfrm>
            <a:off x="2130213" y="2003425"/>
            <a:ext cx="2851200" cy="285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7" name="Google Shape;437;p23"/>
          <p:cNvSpPr txBox="1"/>
          <p:nvPr>
            <p:ph idx="1" type="body"/>
          </p:nvPr>
        </p:nvSpPr>
        <p:spPr>
          <a:xfrm>
            <a:off x="5375063" y="2689624"/>
            <a:ext cx="535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38" name="Google Shape;438;p23"/>
          <p:cNvSpPr txBox="1"/>
          <p:nvPr>
            <p:ph idx="3" type="body"/>
          </p:nvPr>
        </p:nvSpPr>
        <p:spPr>
          <a:xfrm>
            <a:off x="5375063" y="3179762"/>
            <a:ext cx="535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39" name="Google Shape;439;p23"/>
          <p:cNvSpPr txBox="1"/>
          <p:nvPr>
            <p:ph idx="4" type="body"/>
          </p:nvPr>
        </p:nvSpPr>
        <p:spPr>
          <a:xfrm>
            <a:off x="5375063" y="3829977"/>
            <a:ext cx="53523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40" name="Google Shape;440;p23"/>
          <p:cNvSpPr txBox="1"/>
          <p:nvPr>
            <p:ph idx="5" type="body"/>
          </p:nvPr>
        </p:nvSpPr>
        <p:spPr>
          <a:xfrm>
            <a:off x="5375063" y="4096677"/>
            <a:ext cx="53523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4e de couverture" showMasterSp="0">
  <p:cSld name="2_4e de couverture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01" y="-1"/>
            <a:ext cx="10530132" cy="684325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4"/>
          <p:cNvSpPr/>
          <p:nvPr/>
        </p:nvSpPr>
        <p:spPr>
          <a:xfrm rot="10800000">
            <a:off x="6556584" y="-1"/>
            <a:ext cx="5635413" cy="6858000"/>
          </a:xfrm>
          <a:custGeom>
            <a:rect b="b" l="l" r="r" t="t"/>
            <a:pathLst>
              <a:path extrusionOk="0" h="6858000" w="10340208">
                <a:moveTo>
                  <a:pt x="0" y="0"/>
                </a:moveTo>
                <a:lnTo>
                  <a:pt x="10340208" y="0"/>
                </a:lnTo>
                <a:lnTo>
                  <a:pt x="348220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5900" rotWithShape="0" algn="l" dist="1143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24"/>
          <p:cNvSpPr/>
          <p:nvPr/>
        </p:nvSpPr>
        <p:spPr>
          <a:xfrm rot="10800000">
            <a:off x="394" y="214"/>
            <a:ext cx="1703277" cy="3137050"/>
          </a:xfrm>
          <a:custGeom>
            <a:rect b="b" l="l" r="r" t="t"/>
            <a:pathLst>
              <a:path extrusionOk="0" h="2156048" w="2156047">
                <a:moveTo>
                  <a:pt x="2156047" y="0"/>
                </a:moveTo>
                <a:lnTo>
                  <a:pt x="2156047" y="2156048"/>
                </a:lnTo>
                <a:lnTo>
                  <a:pt x="0" y="2156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5900" rotWithShape="0" algn="l" dir="10800000" dist="1143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45" name="Google Shape;445;p24"/>
          <p:cNvGrpSpPr/>
          <p:nvPr/>
        </p:nvGrpSpPr>
        <p:grpSpPr>
          <a:xfrm>
            <a:off x="10473539" y="6364958"/>
            <a:ext cx="193746" cy="193746"/>
            <a:chOff x="10490472" y="6375399"/>
            <a:chExt cx="193746" cy="193746"/>
          </a:xfrm>
        </p:grpSpPr>
        <p:sp>
          <p:nvSpPr>
            <p:cNvPr id="446" name="Google Shape;446;p24"/>
            <p:cNvSpPr/>
            <p:nvPr/>
          </p:nvSpPr>
          <p:spPr>
            <a:xfrm>
              <a:off x="10490472" y="6375399"/>
              <a:ext cx="193746" cy="193746"/>
            </a:xfrm>
            <a:custGeom>
              <a:rect b="b" l="l" r="r" t="t"/>
              <a:pathLst>
                <a:path extrusionOk="0" h="193746" w="193746">
                  <a:moveTo>
                    <a:pt x="140278" y="0"/>
                  </a:moveTo>
                  <a:lnTo>
                    <a:pt x="53466" y="0"/>
                  </a:lnTo>
                  <a:cubicBezTo>
                    <a:pt x="23985" y="0"/>
                    <a:pt x="0" y="23986"/>
                    <a:pt x="0" y="53467"/>
                  </a:cubicBezTo>
                  <a:lnTo>
                    <a:pt x="0" y="140279"/>
                  </a:lnTo>
                  <a:cubicBezTo>
                    <a:pt x="0" y="169761"/>
                    <a:pt x="23985" y="193746"/>
                    <a:pt x="53466" y="193746"/>
                  </a:cubicBezTo>
                  <a:lnTo>
                    <a:pt x="140278" y="193746"/>
                  </a:lnTo>
                  <a:cubicBezTo>
                    <a:pt x="169761" y="193746"/>
                    <a:pt x="193746" y="169760"/>
                    <a:pt x="193746" y="140279"/>
                  </a:cubicBezTo>
                  <a:lnTo>
                    <a:pt x="193746" y="53467"/>
                  </a:lnTo>
                  <a:cubicBezTo>
                    <a:pt x="193747" y="23986"/>
                    <a:pt x="169761" y="0"/>
                    <a:pt x="140278" y="0"/>
                  </a:cubicBezTo>
                  <a:close/>
                  <a:moveTo>
                    <a:pt x="176557" y="140279"/>
                  </a:moveTo>
                  <a:cubicBezTo>
                    <a:pt x="176557" y="160283"/>
                    <a:pt x="160283" y="176556"/>
                    <a:pt x="140279" y="176556"/>
                  </a:cubicBezTo>
                  <a:lnTo>
                    <a:pt x="53466" y="176556"/>
                  </a:lnTo>
                  <a:cubicBezTo>
                    <a:pt x="33463" y="176557"/>
                    <a:pt x="17190" y="160283"/>
                    <a:pt x="17190" y="140279"/>
                  </a:cubicBezTo>
                  <a:lnTo>
                    <a:pt x="17190" y="53467"/>
                  </a:lnTo>
                  <a:cubicBezTo>
                    <a:pt x="17190" y="33465"/>
                    <a:pt x="33463" y="17190"/>
                    <a:pt x="53466" y="17190"/>
                  </a:cubicBezTo>
                  <a:lnTo>
                    <a:pt x="140278" y="17190"/>
                  </a:lnTo>
                  <a:cubicBezTo>
                    <a:pt x="160282" y="17190"/>
                    <a:pt x="176556" y="33465"/>
                    <a:pt x="176556" y="53467"/>
                  </a:cubicBezTo>
                  <a:lnTo>
                    <a:pt x="176556" y="140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10537421" y="6422350"/>
              <a:ext cx="99846" cy="99844"/>
            </a:xfrm>
            <a:custGeom>
              <a:rect b="b" l="l" r="r" t="t"/>
              <a:pathLst>
                <a:path extrusionOk="0" h="99844" w="99846">
                  <a:moveTo>
                    <a:pt x="49923" y="0"/>
                  </a:moveTo>
                  <a:cubicBezTo>
                    <a:pt x="22395" y="0"/>
                    <a:pt x="0" y="22395"/>
                    <a:pt x="0" y="49923"/>
                  </a:cubicBezTo>
                  <a:cubicBezTo>
                    <a:pt x="0" y="77451"/>
                    <a:pt x="22395" y="99845"/>
                    <a:pt x="49923" y="99845"/>
                  </a:cubicBezTo>
                  <a:cubicBezTo>
                    <a:pt x="77452" y="99845"/>
                    <a:pt x="99847" y="77451"/>
                    <a:pt x="99847" y="49923"/>
                  </a:cubicBezTo>
                  <a:cubicBezTo>
                    <a:pt x="99847" y="22395"/>
                    <a:pt x="77452" y="0"/>
                    <a:pt x="49923" y="0"/>
                  </a:cubicBezTo>
                  <a:close/>
                  <a:moveTo>
                    <a:pt x="49923" y="82653"/>
                  </a:moveTo>
                  <a:cubicBezTo>
                    <a:pt x="31875" y="82653"/>
                    <a:pt x="17190" y="67971"/>
                    <a:pt x="17190" y="49922"/>
                  </a:cubicBezTo>
                  <a:cubicBezTo>
                    <a:pt x="17190" y="31873"/>
                    <a:pt x="31874" y="17189"/>
                    <a:pt x="49923" y="17189"/>
                  </a:cubicBezTo>
                  <a:cubicBezTo>
                    <a:pt x="67973" y="17189"/>
                    <a:pt x="82657" y="31873"/>
                    <a:pt x="82657" y="49922"/>
                  </a:cubicBezTo>
                  <a:cubicBezTo>
                    <a:pt x="82657" y="67971"/>
                    <a:pt x="67972" y="82653"/>
                    <a:pt x="49923" y="826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10626756" y="6407774"/>
              <a:ext cx="25212" cy="25212"/>
            </a:xfrm>
            <a:custGeom>
              <a:rect b="b" l="l" r="r" t="t"/>
              <a:pathLst>
                <a:path extrusionOk="0" h="25212" w="25212">
                  <a:moveTo>
                    <a:pt x="12606" y="0"/>
                  </a:moveTo>
                  <a:cubicBezTo>
                    <a:pt x="9294" y="0"/>
                    <a:pt x="6041" y="1341"/>
                    <a:pt x="3702" y="3690"/>
                  </a:cubicBezTo>
                  <a:cubicBezTo>
                    <a:pt x="1351" y="6028"/>
                    <a:pt x="0" y="9283"/>
                    <a:pt x="0" y="12606"/>
                  </a:cubicBezTo>
                  <a:cubicBezTo>
                    <a:pt x="0" y="15919"/>
                    <a:pt x="1352" y="19173"/>
                    <a:pt x="3702" y="21522"/>
                  </a:cubicBezTo>
                  <a:cubicBezTo>
                    <a:pt x="6039" y="23860"/>
                    <a:pt x="9294" y="25212"/>
                    <a:pt x="12606" y="25212"/>
                  </a:cubicBezTo>
                  <a:cubicBezTo>
                    <a:pt x="15929" y="25212"/>
                    <a:pt x="19173" y="23860"/>
                    <a:pt x="21522" y="21522"/>
                  </a:cubicBezTo>
                  <a:cubicBezTo>
                    <a:pt x="23871" y="19173"/>
                    <a:pt x="25212" y="15918"/>
                    <a:pt x="25212" y="12606"/>
                  </a:cubicBezTo>
                  <a:cubicBezTo>
                    <a:pt x="25212" y="9283"/>
                    <a:pt x="23871" y="6028"/>
                    <a:pt x="21522" y="3690"/>
                  </a:cubicBezTo>
                  <a:cubicBezTo>
                    <a:pt x="19184" y="1341"/>
                    <a:pt x="15929" y="0"/>
                    <a:pt x="12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49" name="Google Shape;449;p24"/>
          <p:cNvSpPr/>
          <p:nvPr/>
        </p:nvSpPr>
        <p:spPr>
          <a:xfrm>
            <a:off x="10876929" y="6365360"/>
            <a:ext cx="193279" cy="192474"/>
          </a:xfrm>
          <a:custGeom>
            <a:rect b="b" l="l" r="r" t="t"/>
            <a:pathLst>
              <a:path extrusionOk="0" h="192474" w="193279">
                <a:moveTo>
                  <a:pt x="96640" y="0"/>
                </a:moveTo>
                <a:cubicBezTo>
                  <a:pt x="43268" y="0"/>
                  <a:pt x="0" y="43268"/>
                  <a:pt x="0" y="96640"/>
                </a:cubicBezTo>
                <a:cubicBezTo>
                  <a:pt x="0" y="144509"/>
                  <a:pt x="34841" y="184153"/>
                  <a:pt x="80523" y="191829"/>
                </a:cubicBezTo>
                <a:lnTo>
                  <a:pt x="80523" y="116802"/>
                </a:lnTo>
                <a:lnTo>
                  <a:pt x="57210" y="116802"/>
                </a:lnTo>
                <a:lnTo>
                  <a:pt x="57210" y="89803"/>
                </a:lnTo>
                <a:lnTo>
                  <a:pt x="80523" y="89803"/>
                </a:lnTo>
                <a:lnTo>
                  <a:pt x="80523" y="69895"/>
                </a:lnTo>
                <a:cubicBezTo>
                  <a:pt x="80523" y="46796"/>
                  <a:pt x="94631" y="34208"/>
                  <a:pt x="115240" y="34208"/>
                </a:cubicBezTo>
                <a:cubicBezTo>
                  <a:pt x="125111" y="34208"/>
                  <a:pt x="133593" y="34943"/>
                  <a:pt x="136056" y="35267"/>
                </a:cubicBezTo>
                <a:lnTo>
                  <a:pt x="136056" y="59412"/>
                </a:lnTo>
                <a:lnTo>
                  <a:pt x="121762" y="59419"/>
                </a:lnTo>
                <a:cubicBezTo>
                  <a:pt x="110556" y="59419"/>
                  <a:pt x="108396" y="64743"/>
                  <a:pt x="108396" y="72558"/>
                </a:cubicBezTo>
                <a:lnTo>
                  <a:pt x="108396" y="89789"/>
                </a:lnTo>
                <a:lnTo>
                  <a:pt x="135133" y="89789"/>
                </a:lnTo>
                <a:lnTo>
                  <a:pt x="131646" y="116788"/>
                </a:lnTo>
                <a:lnTo>
                  <a:pt x="108396" y="116788"/>
                </a:lnTo>
                <a:lnTo>
                  <a:pt x="108396" y="192475"/>
                </a:lnTo>
                <a:cubicBezTo>
                  <a:pt x="156210" y="186655"/>
                  <a:pt x="193280" y="146002"/>
                  <a:pt x="193280" y="96613"/>
                </a:cubicBezTo>
                <a:cubicBezTo>
                  <a:pt x="193280" y="43268"/>
                  <a:pt x="150012" y="0"/>
                  <a:pt x="966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11280319" y="6364959"/>
            <a:ext cx="193673" cy="193673"/>
          </a:xfrm>
          <a:custGeom>
            <a:rect b="b" l="l" r="r" t="t"/>
            <a:pathLst>
              <a:path extrusionOk="0" h="193673" w="193673">
                <a:moveTo>
                  <a:pt x="96837" y="0"/>
                </a:moveTo>
                <a:cubicBezTo>
                  <a:pt x="43354" y="0"/>
                  <a:pt x="0" y="43349"/>
                  <a:pt x="0" y="96837"/>
                </a:cubicBezTo>
                <a:cubicBezTo>
                  <a:pt x="0" y="150330"/>
                  <a:pt x="43354" y="193673"/>
                  <a:pt x="96837" y="193673"/>
                </a:cubicBezTo>
                <a:cubicBezTo>
                  <a:pt x="150319" y="193673"/>
                  <a:pt x="193673" y="150330"/>
                  <a:pt x="193673" y="96837"/>
                </a:cubicBezTo>
                <a:cubicBezTo>
                  <a:pt x="193673" y="43349"/>
                  <a:pt x="150319" y="0"/>
                  <a:pt x="96837" y="0"/>
                </a:cubicBezTo>
                <a:close/>
                <a:moveTo>
                  <a:pt x="61104" y="125324"/>
                </a:moveTo>
                <a:cubicBezTo>
                  <a:pt x="45371" y="125324"/>
                  <a:pt x="32617" y="112558"/>
                  <a:pt x="32617" y="96831"/>
                </a:cubicBezTo>
                <a:cubicBezTo>
                  <a:pt x="32617" y="81098"/>
                  <a:pt x="45371" y="68349"/>
                  <a:pt x="61104" y="68349"/>
                </a:cubicBezTo>
                <a:cubicBezTo>
                  <a:pt x="76831" y="68349"/>
                  <a:pt x="89591" y="81098"/>
                  <a:pt x="89591" y="96831"/>
                </a:cubicBezTo>
                <a:cubicBezTo>
                  <a:pt x="89591" y="112558"/>
                  <a:pt x="76831" y="125324"/>
                  <a:pt x="61104" y="125324"/>
                </a:cubicBezTo>
                <a:close/>
                <a:moveTo>
                  <a:pt x="132569" y="125324"/>
                </a:moveTo>
                <a:cubicBezTo>
                  <a:pt x="116836" y="125324"/>
                  <a:pt x="104088" y="112558"/>
                  <a:pt x="104088" y="96831"/>
                </a:cubicBezTo>
                <a:cubicBezTo>
                  <a:pt x="104088" y="81098"/>
                  <a:pt x="116836" y="68349"/>
                  <a:pt x="132569" y="68349"/>
                </a:cubicBezTo>
                <a:cubicBezTo>
                  <a:pt x="148302" y="68349"/>
                  <a:pt x="161051" y="81098"/>
                  <a:pt x="161051" y="96831"/>
                </a:cubicBezTo>
                <a:cubicBezTo>
                  <a:pt x="161051" y="112558"/>
                  <a:pt x="148302" y="125324"/>
                  <a:pt x="132569" y="1253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51" name="Google Shape;451;p24"/>
          <p:cNvGrpSpPr/>
          <p:nvPr/>
        </p:nvGrpSpPr>
        <p:grpSpPr>
          <a:xfrm>
            <a:off x="11700444" y="6364958"/>
            <a:ext cx="160058" cy="193533"/>
            <a:chOff x="11717377" y="6375400"/>
            <a:chExt cx="160058" cy="193533"/>
          </a:xfrm>
        </p:grpSpPr>
        <p:sp>
          <p:nvSpPr>
            <p:cNvPr id="452" name="Google Shape;452;p24"/>
            <p:cNvSpPr/>
            <p:nvPr/>
          </p:nvSpPr>
          <p:spPr>
            <a:xfrm>
              <a:off x="11717377" y="6457479"/>
              <a:ext cx="160058" cy="111454"/>
            </a:xfrm>
            <a:custGeom>
              <a:rect b="b" l="l" r="r" t="t"/>
              <a:pathLst>
                <a:path extrusionOk="0" h="111454" w="160058">
                  <a:moveTo>
                    <a:pt x="157250" y="17926"/>
                  </a:moveTo>
                  <a:cubicBezTo>
                    <a:pt x="156315" y="13677"/>
                    <a:pt x="154243" y="10114"/>
                    <a:pt x="151040" y="7235"/>
                  </a:cubicBezTo>
                  <a:cubicBezTo>
                    <a:pt x="147835" y="4356"/>
                    <a:pt x="144146" y="2663"/>
                    <a:pt x="139968" y="2159"/>
                  </a:cubicBezTo>
                  <a:cubicBezTo>
                    <a:pt x="126721" y="719"/>
                    <a:pt x="106742" y="0"/>
                    <a:pt x="80029" y="0"/>
                  </a:cubicBezTo>
                  <a:cubicBezTo>
                    <a:pt x="53316" y="0"/>
                    <a:pt x="33373" y="720"/>
                    <a:pt x="20197" y="2159"/>
                  </a:cubicBezTo>
                  <a:cubicBezTo>
                    <a:pt x="15950" y="2663"/>
                    <a:pt x="12242" y="4356"/>
                    <a:pt x="9073" y="7235"/>
                  </a:cubicBezTo>
                  <a:cubicBezTo>
                    <a:pt x="5904" y="10115"/>
                    <a:pt x="3816" y="13679"/>
                    <a:pt x="2808" y="17926"/>
                  </a:cubicBezTo>
                  <a:cubicBezTo>
                    <a:pt x="936" y="26280"/>
                    <a:pt x="0" y="38879"/>
                    <a:pt x="0" y="55727"/>
                  </a:cubicBezTo>
                  <a:cubicBezTo>
                    <a:pt x="0" y="72862"/>
                    <a:pt x="936" y="85463"/>
                    <a:pt x="2808" y="93528"/>
                  </a:cubicBezTo>
                  <a:cubicBezTo>
                    <a:pt x="3745" y="97774"/>
                    <a:pt x="5816" y="101340"/>
                    <a:pt x="9019" y="104218"/>
                  </a:cubicBezTo>
                  <a:cubicBezTo>
                    <a:pt x="12223" y="107098"/>
                    <a:pt x="15913" y="108754"/>
                    <a:pt x="20089" y="109186"/>
                  </a:cubicBezTo>
                  <a:cubicBezTo>
                    <a:pt x="33338" y="110698"/>
                    <a:pt x="53319" y="111454"/>
                    <a:pt x="80030" y="111454"/>
                  </a:cubicBezTo>
                  <a:cubicBezTo>
                    <a:pt x="106739" y="111454"/>
                    <a:pt x="126723" y="110698"/>
                    <a:pt x="139968" y="109186"/>
                  </a:cubicBezTo>
                  <a:cubicBezTo>
                    <a:pt x="144145" y="108754"/>
                    <a:pt x="147816" y="107098"/>
                    <a:pt x="150985" y="104218"/>
                  </a:cubicBezTo>
                  <a:cubicBezTo>
                    <a:pt x="154154" y="101340"/>
                    <a:pt x="156242" y="97774"/>
                    <a:pt x="157249" y="93528"/>
                  </a:cubicBezTo>
                  <a:cubicBezTo>
                    <a:pt x="159121" y="85174"/>
                    <a:pt x="160058" y="72575"/>
                    <a:pt x="160058" y="55727"/>
                  </a:cubicBezTo>
                  <a:cubicBezTo>
                    <a:pt x="160058" y="38591"/>
                    <a:pt x="159121" y="25991"/>
                    <a:pt x="157250" y="17926"/>
                  </a:cubicBezTo>
                  <a:close/>
                  <a:moveTo>
                    <a:pt x="45687" y="28836"/>
                  </a:moveTo>
                  <a:lnTo>
                    <a:pt x="34132" y="28836"/>
                  </a:lnTo>
                  <a:lnTo>
                    <a:pt x="34132" y="90286"/>
                  </a:lnTo>
                  <a:lnTo>
                    <a:pt x="23332" y="90286"/>
                  </a:lnTo>
                  <a:lnTo>
                    <a:pt x="23332" y="28836"/>
                  </a:lnTo>
                  <a:lnTo>
                    <a:pt x="11992" y="28836"/>
                  </a:lnTo>
                  <a:lnTo>
                    <a:pt x="11992" y="18685"/>
                  </a:lnTo>
                  <a:lnTo>
                    <a:pt x="45688" y="18685"/>
                  </a:lnTo>
                  <a:lnTo>
                    <a:pt x="45688" y="28836"/>
                  </a:lnTo>
                  <a:close/>
                  <a:moveTo>
                    <a:pt x="74846" y="90286"/>
                  </a:moveTo>
                  <a:lnTo>
                    <a:pt x="65234" y="90286"/>
                  </a:lnTo>
                  <a:lnTo>
                    <a:pt x="65234" y="84453"/>
                  </a:lnTo>
                  <a:cubicBezTo>
                    <a:pt x="61347" y="88846"/>
                    <a:pt x="57673" y="91042"/>
                    <a:pt x="54217" y="91042"/>
                  </a:cubicBezTo>
                  <a:cubicBezTo>
                    <a:pt x="50906" y="91042"/>
                    <a:pt x="48818" y="89709"/>
                    <a:pt x="47955" y="87046"/>
                  </a:cubicBezTo>
                  <a:cubicBezTo>
                    <a:pt x="47379" y="85318"/>
                    <a:pt x="47090" y="82689"/>
                    <a:pt x="47090" y="79161"/>
                  </a:cubicBezTo>
                  <a:lnTo>
                    <a:pt x="47090" y="36935"/>
                  </a:lnTo>
                  <a:lnTo>
                    <a:pt x="56702" y="36935"/>
                  </a:lnTo>
                  <a:lnTo>
                    <a:pt x="56702" y="76246"/>
                  </a:lnTo>
                  <a:cubicBezTo>
                    <a:pt x="56702" y="78549"/>
                    <a:pt x="56738" y="79810"/>
                    <a:pt x="56811" y="80026"/>
                  </a:cubicBezTo>
                  <a:cubicBezTo>
                    <a:pt x="57027" y="81538"/>
                    <a:pt x="57782" y="82294"/>
                    <a:pt x="59079" y="82294"/>
                  </a:cubicBezTo>
                  <a:cubicBezTo>
                    <a:pt x="61022" y="82294"/>
                    <a:pt x="63076" y="80782"/>
                    <a:pt x="65235" y="77758"/>
                  </a:cubicBezTo>
                  <a:lnTo>
                    <a:pt x="65235" y="36935"/>
                  </a:lnTo>
                  <a:lnTo>
                    <a:pt x="74847" y="36935"/>
                  </a:lnTo>
                  <a:lnTo>
                    <a:pt x="74847" y="90286"/>
                  </a:lnTo>
                  <a:close/>
                  <a:moveTo>
                    <a:pt x="111566" y="74302"/>
                  </a:moveTo>
                  <a:cubicBezTo>
                    <a:pt x="111566" y="79557"/>
                    <a:pt x="111243" y="83160"/>
                    <a:pt x="110598" y="85104"/>
                  </a:cubicBezTo>
                  <a:cubicBezTo>
                    <a:pt x="109371" y="89062"/>
                    <a:pt x="106817" y="91042"/>
                    <a:pt x="102929" y="91042"/>
                  </a:cubicBezTo>
                  <a:cubicBezTo>
                    <a:pt x="99473" y="91042"/>
                    <a:pt x="96125" y="89062"/>
                    <a:pt x="92884" y="85104"/>
                  </a:cubicBezTo>
                  <a:lnTo>
                    <a:pt x="92884" y="90287"/>
                  </a:lnTo>
                  <a:lnTo>
                    <a:pt x="83273" y="90287"/>
                  </a:lnTo>
                  <a:lnTo>
                    <a:pt x="83273" y="18685"/>
                  </a:lnTo>
                  <a:lnTo>
                    <a:pt x="92884" y="18685"/>
                  </a:lnTo>
                  <a:lnTo>
                    <a:pt x="92884" y="42120"/>
                  </a:lnTo>
                  <a:cubicBezTo>
                    <a:pt x="95981" y="38234"/>
                    <a:pt x="99328" y="36290"/>
                    <a:pt x="102929" y="36290"/>
                  </a:cubicBezTo>
                  <a:cubicBezTo>
                    <a:pt x="106817" y="36290"/>
                    <a:pt x="109371" y="38307"/>
                    <a:pt x="110598" y="42338"/>
                  </a:cubicBezTo>
                  <a:cubicBezTo>
                    <a:pt x="111242" y="44210"/>
                    <a:pt x="111566" y="47773"/>
                    <a:pt x="111566" y="53029"/>
                  </a:cubicBezTo>
                  <a:lnTo>
                    <a:pt x="111566" y="74302"/>
                  </a:lnTo>
                  <a:close/>
                  <a:moveTo>
                    <a:pt x="148070" y="65447"/>
                  </a:moveTo>
                  <a:lnTo>
                    <a:pt x="128739" y="65447"/>
                  </a:lnTo>
                  <a:lnTo>
                    <a:pt x="128739" y="74843"/>
                  </a:lnTo>
                  <a:cubicBezTo>
                    <a:pt x="128739" y="79811"/>
                    <a:pt x="130393" y="82294"/>
                    <a:pt x="133706" y="82294"/>
                  </a:cubicBezTo>
                  <a:cubicBezTo>
                    <a:pt x="136081" y="82294"/>
                    <a:pt x="137522" y="80999"/>
                    <a:pt x="138026" y="78405"/>
                  </a:cubicBezTo>
                  <a:cubicBezTo>
                    <a:pt x="138168" y="77686"/>
                    <a:pt x="138242" y="75490"/>
                    <a:pt x="138242" y="71819"/>
                  </a:cubicBezTo>
                  <a:lnTo>
                    <a:pt x="148069" y="71819"/>
                  </a:lnTo>
                  <a:lnTo>
                    <a:pt x="148069" y="73222"/>
                  </a:lnTo>
                  <a:cubicBezTo>
                    <a:pt x="148069" y="76751"/>
                    <a:pt x="147996" y="78838"/>
                    <a:pt x="147853" y="79487"/>
                  </a:cubicBezTo>
                  <a:cubicBezTo>
                    <a:pt x="147639" y="81429"/>
                    <a:pt x="146885" y="83373"/>
                    <a:pt x="145585" y="85318"/>
                  </a:cubicBezTo>
                  <a:cubicBezTo>
                    <a:pt x="142993" y="89134"/>
                    <a:pt x="139102" y="91042"/>
                    <a:pt x="133919" y="91042"/>
                  </a:cubicBezTo>
                  <a:cubicBezTo>
                    <a:pt x="128954" y="91042"/>
                    <a:pt x="125065" y="89205"/>
                    <a:pt x="122256" y="85535"/>
                  </a:cubicBezTo>
                  <a:cubicBezTo>
                    <a:pt x="120169" y="82871"/>
                    <a:pt x="119126" y="78695"/>
                    <a:pt x="119126" y="73007"/>
                  </a:cubicBezTo>
                  <a:lnTo>
                    <a:pt x="119126" y="54322"/>
                  </a:lnTo>
                  <a:cubicBezTo>
                    <a:pt x="119126" y="48634"/>
                    <a:pt x="120133" y="44458"/>
                    <a:pt x="122147" y="41794"/>
                  </a:cubicBezTo>
                  <a:cubicBezTo>
                    <a:pt x="124956" y="38123"/>
                    <a:pt x="128808" y="36287"/>
                    <a:pt x="133706" y="36287"/>
                  </a:cubicBezTo>
                  <a:cubicBezTo>
                    <a:pt x="138531" y="36287"/>
                    <a:pt x="142349" y="38123"/>
                    <a:pt x="145153" y="41794"/>
                  </a:cubicBezTo>
                  <a:cubicBezTo>
                    <a:pt x="147100" y="44458"/>
                    <a:pt x="148070" y="48634"/>
                    <a:pt x="148070" y="54322"/>
                  </a:cubicBezTo>
                  <a:lnTo>
                    <a:pt x="148070" y="65447"/>
                  </a:lnTo>
                  <a:lnTo>
                    <a:pt x="148070" y="654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11810258" y="6502514"/>
              <a:ext cx="9073" cy="37258"/>
            </a:xfrm>
            <a:custGeom>
              <a:rect b="b" l="l" r="r" t="t"/>
              <a:pathLst>
                <a:path extrusionOk="0" h="37258" w="9073">
                  <a:moveTo>
                    <a:pt x="4860" y="0"/>
                  </a:moveTo>
                  <a:cubicBezTo>
                    <a:pt x="3203" y="0"/>
                    <a:pt x="1585" y="795"/>
                    <a:pt x="0" y="2377"/>
                  </a:cubicBezTo>
                  <a:lnTo>
                    <a:pt x="0" y="34883"/>
                  </a:lnTo>
                  <a:cubicBezTo>
                    <a:pt x="1584" y="36466"/>
                    <a:pt x="3203" y="37258"/>
                    <a:pt x="4860" y="37258"/>
                  </a:cubicBezTo>
                  <a:cubicBezTo>
                    <a:pt x="7666" y="37258"/>
                    <a:pt x="9074" y="34848"/>
                    <a:pt x="9074" y="30022"/>
                  </a:cubicBezTo>
                  <a:lnTo>
                    <a:pt x="9074" y="7236"/>
                  </a:lnTo>
                  <a:cubicBezTo>
                    <a:pt x="9073" y="2411"/>
                    <a:pt x="7669" y="0"/>
                    <a:pt x="4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11846116" y="6502514"/>
              <a:ext cx="9718" cy="12310"/>
            </a:xfrm>
            <a:custGeom>
              <a:rect b="b" l="l" r="r" t="t"/>
              <a:pathLst>
                <a:path extrusionOk="0" h="12310" w="9718">
                  <a:moveTo>
                    <a:pt x="4860" y="0"/>
                  </a:moveTo>
                  <a:cubicBezTo>
                    <a:pt x="1620" y="0"/>
                    <a:pt x="0" y="2449"/>
                    <a:pt x="0" y="7342"/>
                  </a:cubicBezTo>
                  <a:lnTo>
                    <a:pt x="0" y="12310"/>
                  </a:lnTo>
                  <a:lnTo>
                    <a:pt x="9719" y="12310"/>
                  </a:lnTo>
                  <a:lnTo>
                    <a:pt x="9719" y="7342"/>
                  </a:lnTo>
                  <a:cubicBezTo>
                    <a:pt x="9719" y="2447"/>
                    <a:pt x="8098" y="0"/>
                    <a:pt x="4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11743195" y="6375400"/>
              <a:ext cx="37473" cy="72359"/>
            </a:xfrm>
            <a:custGeom>
              <a:rect b="b" l="l" r="r" t="t"/>
              <a:pathLst>
                <a:path extrusionOk="0" h="72359" w="37473">
                  <a:moveTo>
                    <a:pt x="13609" y="43091"/>
                  </a:moveTo>
                  <a:lnTo>
                    <a:pt x="13609" y="72360"/>
                  </a:lnTo>
                  <a:lnTo>
                    <a:pt x="24408" y="72360"/>
                  </a:lnTo>
                  <a:lnTo>
                    <a:pt x="24408" y="43091"/>
                  </a:lnTo>
                  <a:lnTo>
                    <a:pt x="37474" y="0"/>
                  </a:lnTo>
                  <a:lnTo>
                    <a:pt x="26458" y="0"/>
                  </a:lnTo>
                  <a:lnTo>
                    <a:pt x="19116" y="28404"/>
                  </a:lnTo>
                  <a:lnTo>
                    <a:pt x="11447" y="0"/>
                  </a:lnTo>
                  <a:lnTo>
                    <a:pt x="0" y="0"/>
                  </a:lnTo>
                  <a:cubicBezTo>
                    <a:pt x="2016" y="6049"/>
                    <a:pt x="4356" y="12780"/>
                    <a:pt x="7020" y="20196"/>
                  </a:cubicBezTo>
                  <a:cubicBezTo>
                    <a:pt x="10405" y="30131"/>
                    <a:pt x="12599" y="37765"/>
                    <a:pt x="13609" y="430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11780776" y="6393219"/>
              <a:ext cx="28834" cy="55296"/>
            </a:xfrm>
            <a:custGeom>
              <a:rect b="b" l="l" r="r" t="t"/>
              <a:pathLst>
                <a:path extrusionOk="0" h="55296" w="28834">
                  <a:moveTo>
                    <a:pt x="14364" y="55297"/>
                  </a:moveTo>
                  <a:cubicBezTo>
                    <a:pt x="19332" y="55297"/>
                    <a:pt x="23147" y="53460"/>
                    <a:pt x="25811" y="49789"/>
                  </a:cubicBezTo>
                  <a:cubicBezTo>
                    <a:pt x="27828" y="47124"/>
                    <a:pt x="28835" y="42876"/>
                    <a:pt x="28835" y="37045"/>
                  </a:cubicBezTo>
                  <a:lnTo>
                    <a:pt x="28835" y="18144"/>
                  </a:lnTo>
                  <a:cubicBezTo>
                    <a:pt x="28835" y="12385"/>
                    <a:pt x="27825" y="8172"/>
                    <a:pt x="25811" y="5508"/>
                  </a:cubicBezTo>
                  <a:cubicBezTo>
                    <a:pt x="23147" y="1836"/>
                    <a:pt x="19332" y="0"/>
                    <a:pt x="14364" y="0"/>
                  </a:cubicBezTo>
                  <a:cubicBezTo>
                    <a:pt x="9538" y="0"/>
                    <a:pt x="5758" y="1836"/>
                    <a:pt x="3023" y="5508"/>
                  </a:cubicBezTo>
                  <a:cubicBezTo>
                    <a:pt x="1008" y="8172"/>
                    <a:pt x="0" y="12385"/>
                    <a:pt x="0" y="18144"/>
                  </a:cubicBezTo>
                  <a:lnTo>
                    <a:pt x="0" y="37045"/>
                  </a:lnTo>
                  <a:cubicBezTo>
                    <a:pt x="0" y="42804"/>
                    <a:pt x="1007" y="47053"/>
                    <a:pt x="3023" y="49788"/>
                  </a:cubicBezTo>
                  <a:cubicBezTo>
                    <a:pt x="5759" y="53460"/>
                    <a:pt x="9538" y="55297"/>
                    <a:pt x="14364" y="55297"/>
                  </a:cubicBezTo>
                  <a:close/>
                  <a:moveTo>
                    <a:pt x="9719" y="16200"/>
                  </a:moveTo>
                  <a:cubicBezTo>
                    <a:pt x="9719" y="11232"/>
                    <a:pt x="11267" y="8748"/>
                    <a:pt x="14364" y="8748"/>
                  </a:cubicBezTo>
                  <a:cubicBezTo>
                    <a:pt x="17460" y="8748"/>
                    <a:pt x="19007" y="11232"/>
                    <a:pt x="19007" y="16200"/>
                  </a:cubicBezTo>
                  <a:lnTo>
                    <a:pt x="19007" y="38879"/>
                  </a:lnTo>
                  <a:cubicBezTo>
                    <a:pt x="19007" y="43921"/>
                    <a:pt x="17460" y="46439"/>
                    <a:pt x="14364" y="46439"/>
                  </a:cubicBezTo>
                  <a:cubicBezTo>
                    <a:pt x="11267" y="46439"/>
                    <a:pt x="9719" y="43919"/>
                    <a:pt x="9719" y="38879"/>
                  </a:cubicBezTo>
                  <a:lnTo>
                    <a:pt x="9719" y="162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11817601" y="6393867"/>
              <a:ext cx="28190" cy="54648"/>
            </a:xfrm>
            <a:custGeom>
              <a:rect b="b" l="l" r="r" t="t"/>
              <a:pathLst>
                <a:path extrusionOk="0" h="54648" w="28190">
                  <a:moveTo>
                    <a:pt x="7236" y="54648"/>
                  </a:moveTo>
                  <a:cubicBezTo>
                    <a:pt x="10839" y="54648"/>
                    <a:pt x="14547" y="52416"/>
                    <a:pt x="18362" y="47951"/>
                  </a:cubicBezTo>
                  <a:lnTo>
                    <a:pt x="18362" y="53891"/>
                  </a:lnTo>
                  <a:lnTo>
                    <a:pt x="28190" y="53891"/>
                  </a:lnTo>
                  <a:lnTo>
                    <a:pt x="28190" y="0"/>
                  </a:lnTo>
                  <a:lnTo>
                    <a:pt x="18362" y="0"/>
                  </a:lnTo>
                  <a:lnTo>
                    <a:pt x="18362" y="41147"/>
                  </a:lnTo>
                  <a:cubicBezTo>
                    <a:pt x="16202" y="44244"/>
                    <a:pt x="14151" y="45790"/>
                    <a:pt x="12204" y="45790"/>
                  </a:cubicBezTo>
                  <a:cubicBezTo>
                    <a:pt x="10907" y="45790"/>
                    <a:pt x="10151" y="44999"/>
                    <a:pt x="9936" y="43415"/>
                  </a:cubicBezTo>
                  <a:cubicBezTo>
                    <a:pt x="9864" y="43271"/>
                    <a:pt x="9828" y="42009"/>
                    <a:pt x="9828" y="39634"/>
                  </a:cubicBezTo>
                  <a:lnTo>
                    <a:pt x="9828" y="0"/>
                  </a:lnTo>
                  <a:lnTo>
                    <a:pt x="0" y="0"/>
                  </a:lnTo>
                  <a:lnTo>
                    <a:pt x="0" y="42552"/>
                  </a:lnTo>
                  <a:cubicBezTo>
                    <a:pt x="0" y="46223"/>
                    <a:pt x="290" y="48922"/>
                    <a:pt x="865" y="50651"/>
                  </a:cubicBezTo>
                  <a:cubicBezTo>
                    <a:pt x="1802" y="53316"/>
                    <a:pt x="3925" y="54648"/>
                    <a:pt x="7236" y="546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58" name="Google Shape;458;p24"/>
          <p:cNvSpPr/>
          <p:nvPr/>
        </p:nvSpPr>
        <p:spPr>
          <a:xfrm>
            <a:off x="8980406" y="6380907"/>
            <a:ext cx="199358" cy="161978"/>
          </a:xfrm>
          <a:custGeom>
            <a:rect b="b" l="l" r="r" t="t"/>
            <a:pathLst>
              <a:path extrusionOk="0" h="216693" w="266700">
                <a:moveTo>
                  <a:pt x="266700" y="25653"/>
                </a:moveTo>
                <a:cubicBezTo>
                  <a:pt x="256782" y="30004"/>
                  <a:pt x="246214" y="32887"/>
                  <a:pt x="235196" y="34288"/>
                </a:cubicBezTo>
                <a:cubicBezTo>
                  <a:pt x="246531" y="27520"/>
                  <a:pt x="255182" y="16885"/>
                  <a:pt x="259249" y="4067"/>
                </a:cubicBezTo>
                <a:cubicBezTo>
                  <a:pt x="248681" y="10368"/>
                  <a:pt x="237013" y="14819"/>
                  <a:pt x="224578" y="17302"/>
                </a:cubicBezTo>
                <a:cubicBezTo>
                  <a:pt x="214543" y="6617"/>
                  <a:pt x="200242" y="0"/>
                  <a:pt x="184640" y="0"/>
                </a:cubicBezTo>
                <a:cubicBezTo>
                  <a:pt x="154369" y="0"/>
                  <a:pt x="130000" y="24570"/>
                  <a:pt x="130000" y="54690"/>
                </a:cubicBezTo>
                <a:cubicBezTo>
                  <a:pt x="130000" y="59024"/>
                  <a:pt x="130366" y="63191"/>
                  <a:pt x="131266" y="67158"/>
                </a:cubicBezTo>
                <a:cubicBezTo>
                  <a:pt x="85811" y="64941"/>
                  <a:pt x="45589" y="43155"/>
                  <a:pt x="18569" y="9968"/>
                </a:cubicBezTo>
                <a:cubicBezTo>
                  <a:pt x="13852" y="18152"/>
                  <a:pt x="11085" y="27520"/>
                  <a:pt x="11085" y="37605"/>
                </a:cubicBezTo>
                <a:cubicBezTo>
                  <a:pt x="11085" y="56540"/>
                  <a:pt x="20836" y="73326"/>
                  <a:pt x="35371" y="83044"/>
                </a:cubicBezTo>
                <a:cubicBezTo>
                  <a:pt x="26587" y="82877"/>
                  <a:pt x="17969" y="80327"/>
                  <a:pt x="10668" y="76310"/>
                </a:cubicBezTo>
                <a:cubicBezTo>
                  <a:pt x="10668" y="76476"/>
                  <a:pt x="10668" y="76693"/>
                  <a:pt x="10668" y="76910"/>
                </a:cubicBezTo>
                <a:cubicBezTo>
                  <a:pt x="10668" y="103480"/>
                  <a:pt x="29620" y="125549"/>
                  <a:pt x="54473" y="130633"/>
                </a:cubicBezTo>
                <a:cubicBezTo>
                  <a:pt x="50023" y="131850"/>
                  <a:pt x="45172" y="132433"/>
                  <a:pt x="40138" y="132433"/>
                </a:cubicBezTo>
                <a:cubicBezTo>
                  <a:pt x="36638" y="132433"/>
                  <a:pt x="33104" y="132233"/>
                  <a:pt x="29787" y="131500"/>
                </a:cubicBezTo>
                <a:cubicBezTo>
                  <a:pt x="36871" y="153152"/>
                  <a:pt x="56974" y="169071"/>
                  <a:pt x="80877" y="169588"/>
                </a:cubicBezTo>
                <a:cubicBezTo>
                  <a:pt x="62274" y="184140"/>
                  <a:pt x="38655" y="192907"/>
                  <a:pt x="13085" y="192907"/>
                </a:cubicBezTo>
                <a:cubicBezTo>
                  <a:pt x="8601" y="192907"/>
                  <a:pt x="4301" y="192707"/>
                  <a:pt x="0" y="192157"/>
                </a:cubicBezTo>
                <a:cubicBezTo>
                  <a:pt x="24220" y="207776"/>
                  <a:pt x="52923" y="216694"/>
                  <a:pt x="83877" y="216694"/>
                </a:cubicBezTo>
                <a:cubicBezTo>
                  <a:pt x="184490" y="216694"/>
                  <a:pt x="239497" y="133350"/>
                  <a:pt x="239497" y="61108"/>
                </a:cubicBezTo>
                <a:cubicBezTo>
                  <a:pt x="239497" y="58691"/>
                  <a:pt x="239413" y="56357"/>
                  <a:pt x="239297" y="54040"/>
                </a:cubicBezTo>
                <a:cubicBezTo>
                  <a:pt x="250148" y="46339"/>
                  <a:pt x="259266" y="36721"/>
                  <a:pt x="266700" y="256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9" name="Google Shape;459;p24"/>
          <p:cNvSpPr/>
          <p:nvPr/>
        </p:nvSpPr>
        <p:spPr>
          <a:xfrm>
            <a:off x="7210267" y="6362629"/>
            <a:ext cx="198579" cy="198579"/>
          </a:xfrm>
          <a:custGeom>
            <a:rect b="b" l="l" r="r" t="t"/>
            <a:pathLst>
              <a:path extrusionOk="0" h="265658" w="265658">
                <a:moveTo>
                  <a:pt x="239092" y="0"/>
                </a:moveTo>
                <a:lnTo>
                  <a:pt x="26566" y="0"/>
                </a:lnTo>
                <a:cubicBezTo>
                  <a:pt x="11955" y="0"/>
                  <a:pt x="0" y="11955"/>
                  <a:pt x="0" y="26566"/>
                </a:cubicBezTo>
                <a:lnTo>
                  <a:pt x="0" y="239092"/>
                </a:lnTo>
                <a:cubicBezTo>
                  <a:pt x="0" y="253703"/>
                  <a:pt x="11955" y="265658"/>
                  <a:pt x="26566" y="265658"/>
                </a:cubicBezTo>
                <a:lnTo>
                  <a:pt x="239092" y="265658"/>
                </a:lnTo>
                <a:cubicBezTo>
                  <a:pt x="253703" y="265658"/>
                  <a:pt x="265658" y="253703"/>
                  <a:pt x="265658" y="239092"/>
                </a:cubicBezTo>
                <a:lnTo>
                  <a:pt x="265658" y="26566"/>
                </a:lnTo>
                <a:cubicBezTo>
                  <a:pt x="265658" y="11955"/>
                  <a:pt x="253703" y="0"/>
                  <a:pt x="239092" y="0"/>
                </a:cubicBezTo>
                <a:close/>
                <a:moveTo>
                  <a:pt x="79697" y="225809"/>
                </a:moveTo>
                <a:lnTo>
                  <a:pt x="39849" y="225809"/>
                </a:lnTo>
                <a:lnTo>
                  <a:pt x="39849" y="106263"/>
                </a:lnTo>
                <a:lnTo>
                  <a:pt x="79697" y="106263"/>
                </a:lnTo>
                <a:lnTo>
                  <a:pt x="79697" y="225809"/>
                </a:lnTo>
                <a:close/>
                <a:moveTo>
                  <a:pt x="59773" y="83682"/>
                </a:moveTo>
                <a:cubicBezTo>
                  <a:pt x="46490" y="83682"/>
                  <a:pt x="35864" y="73056"/>
                  <a:pt x="35864" y="59773"/>
                </a:cubicBezTo>
                <a:cubicBezTo>
                  <a:pt x="35864" y="46490"/>
                  <a:pt x="46490" y="35864"/>
                  <a:pt x="59773" y="35864"/>
                </a:cubicBezTo>
                <a:cubicBezTo>
                  <a:pt x="73056" y="35864"/>
                  <a:pt x="83682" y="46490"/>
                  <a:pt x="83682" y="59773"/>
                </a:cubicBezTo>
                <a:cubicBezTo>
                  <a:pt x="83682" y="73056"/>
                  <a:pt x="73056" y="83682"/>
                  <a:pt x="59773" y="83682"/>
                </a:cubicBezTo>
                <a:close/>
                <a:moveTo>
                  <a:pt x="225809" y="225809"/>
                </a:moveTo>
                <a:lnTo>
                  <a:pt x="185961" y="225809"/>
                </a:lnTo>
                <a:lnTo>
                  <a:pt x="185961" y="155410"/>
                </a:lnTo>
                <a:cubicBezTo>
                  <a:pt x="185961" y="144784"/>
                  <a:pt x="176663" y="135486"/>
                  <a:pt x="166036" y="135486"/>
                </a:cubicBezTo>
                <a:cubicBezTo>
                  <a:pt x="155410" y="135486"/>
                  <a:pt x="146112" y="144784"/>
                  <a:pt x="146112" y="155410"/>
                </a:cubicBezTo>
                <a:lnTo>
                  <a:pt x="146112" y="225809"/>
                </a:lnTo>
                <a:lnTo>
                  <a:pt x="106263" y="225809"/>
                </a:lnTo>
                <a:lnTo>
                  <a:pt x="106263" y="106263"/>
                </a:lnTo>
                <a:lnTo>
                  <a:pt x="146112" y="106263"/>
                </a:lnTo>
                <a:lnTo>
                  <a:pt x="146112" y="122203"/>
                </a:lnTo>
                <a:cubicBezTo>
                  <a:pt x="152753" y="111576"/>
                  <a:pt x="167365" y="103607"/>
                  <a:pt x="179319" y="103607"/>
                </a:cubicBezTo>
                <a:cubicBezTo>
                  <a:pt x="204557" y="103607"/>
                  <a:pt x="225809" y="124859"/>
                  <a:pt x="225809" y="150097"/>
                </a:cubicBezTo>
                <a:lnTo>
                  <a:pt x="225809" y="2258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7472426" y="6338685"/>
            <a:ext cx="150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École Polytechnique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9141375" y="6338685"/>
            <a:ext cx="1196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@polytechnique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8372957" y="4774489"/>
            <a:ext cx="35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polytechnique.edu</a:t>
            </a:r>
            <a:endParaRPr b="0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3" name="Google Shape;463;p24"/>
          <p:cNvSpPr txBox="1"/>
          <p:nvPr/>
        </p:nvSpPr>
        <p:spPr>
          <a:xfrm>
            <a:off x="8360128" y="5357227"/>
            <a:ext cx="35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fondationx.org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8360128" y="5670585"/>
            <a:ext cx="35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xpuissancevous.fr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900" y="529756"/>
            <a:ext cx="1886318" cy="908248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4"/>
          <p:cNvSpPr txBox="1"/>
          <p:nvPr/>
        </p:nvSpPr>
        <p:spPr>
          <a:xfrm>
            <a:off x="8343646" y="5080816"/>
            <a:ext cx="35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ip-paris.fr</a:t>
            </a:r>
            <a:endParaRPr b="0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maire 5 parties">
  <p:cSld name="Sommaire 5 parties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5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69" name="Google Shape;469;p25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25"/>
          <p:cNvSpPr txBox="1"/>
          <p:nvPr/>
        </p:nvSpPr>
        <p:spPr>
          <a:xfrm>
            <a:off x="5302353" y="545043"/>
            <a:ext cx="14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Contents</a:t>
            </a:r>
            <a:endParaRPr/>
          </a:p>
        </p:txBody>
      </p:sp>
      <p:sp>
        <p:nvSpPr>
          <p:cNvPr id="471" name="Google Shape;471;p25"/>
          <p:cNvSpPr txBox="1"/>
          <p:nvPr>
            <p:ph idx="1" type="body"/>
          </p:nvPr>
        </p:nvSpPr>
        <p:spPr>
          <a:xfrm>
            <a:off x="616764" y="2230767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472" name="Google Shape;47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1979" y="3100919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5"/>
          <p:cNvSpPr txBox="1"/>
          <p:nvPr/>
        </p:nvSpPr>
        <p:spPr>
          <a:xfrm>
            <a:off x="1859855" y="3450018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/>
          </a:p>
        </p:txBody>
      </p:sp>
      <p:sp>
        <p:nvSpPr>
          <p:cNvPr id="474" name="Google Shape;474;p25"/>
          <p:cNvSpPr txBox="1"/>
          <p:nvPr>
            <p:ph idx="2" type="body"/>
          </p:nvPr>
        </p:nvSpPr>
        <p:spPr>
          <a:xfrm>
            <a:off x="8065774" y="2230767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475" name="Google Shape;47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0989" y="3100919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5"/>
          <p:cNvSpPr txBox="1"/>
          <p:nvPr/>
        </p:nvSpPr>
        <p:spPr>
          <a:xfrm>
            <a:off x="9308865" y="3450018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/>
          </a:p>
        </p:txBody>
      </p:sp>
      <p:sp>
        <p:nvSpPr>
          <p:cNvPr id="477" name="Google Shape;477;p25"/>
          <p:cNvSpPr txBox="1"/>
          <p:nvPr>
            <p:ph idx="3" type="body"/>
          </p:nvPr>
        </p:nvSpPr>
        <p:spPr>
          <a:xfrm>
            <a:off x="4341269" y="2230767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478" name="Google Shape;47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6484" y="3100919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5"/>
          <p:cNvSpPr txBox="1"/>
          <p:nvPr/>
        </p:nvSpPr>
        <p:spPr>
          <a:xfrm>
            <a:off x="5584360" y="3450018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/>
          </a:p>
        </p:txBody>
      </p:sp>
      <p:sp>
        <p:nvSpPr>
          <p:cNvPr id="480" name="Google Shape;480;p25"/>
          <p:cNvSpPr txBox="1"/>
          <p:nvPr>
            <p:ph idx="4" type="body"/>
          </p:nvPr>
        </p:nvSpPr>
        <p:spPr>
          <a:xfrm>
            <a:off x="2469736" y="4557006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481" name="Google Shape;48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4951" y="5427158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5"/>
          <p:cNvSpPr txBox="1"/>
          <p:nvPr/>
        </p:nvSpPr>
        <p:spPr>
          <a:xfrm>
            <a:off x="3712827" y="5776257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/>
          </a:p>
        </p:txBody>
      </p:sp>
      <p:sp>
        <p:nvSpPr>
          <p:cNvPr id="483" name="Google Shape;483;p25"/>
          <p:cNvSpPr txBox="1"/>
          <p:nvPr>
            <p:ph idx="5" type="body"/>
          </p:nvPr>
        </p:nvSpPr>
        <p:spPr>
          <a:xfrm>
            <a:off x="6212803" y="4557006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484" name="Google Shape;4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8018" y="5427158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5"/>
          <p:cNvSpPr txBox="1"/>
          <p:nvPr/>
        </p:nvSpPr>
        <p:spPr>
          <a:xfrm>
            <a:off x="7455894" y="5776257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/>
          </a:p>
        </p:txBody>
      </p:sp>
      <p:sp>
        <p:nvSpPr>
          <p:cNvPr id="486" name="Google Shape;486;p25"/>
          <p:cNvSpPr txBox="1"/>
          <p:nvPr>
            <p:ph idx="6" type="body"/>
          </p:nvPr>
        </p:nvSpPr>
        <p:spPr>
          <a:xfrm>
            <a:off x="9524481" y="3541206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87" name="Google Shape;487;p25"/>
          <p:cNvSpPr txBox="1"/>
          <p:nvPr>
            <p:ph idx="7" type="body"/>
          </p:nvPr>
        </p:nvSpPr>
        <p:spPr>
          <a:xfrm>
            <a:off x="5802348" y="3541206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88" name="Google Shape;488;p25"/>
          <p:cNvSpPr txBox="1"/>
          <p:nvPr>
            <p:ph idx="8" type="body"/>
          </p:nvPr>
        </p:nvSpPr>
        <p:spPr>
          <a:xfrm>
            <a:off x="2077838" y="3541206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89" name="Google Shape;489;p25"/>
          <p:cNvSpPr txBox="1"/>
          <p:nvPr>
            <p:ph idx="9" type="body"/>
          </p:nvPr>
        </p:nvSpPr>
        <p:spPr>
          <a:xfrm>
            <a:off x="7672293" y="5866655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90" name="Google Shape;490;p25"/>
          <p:cNvSpPr txBox="1"/>
          <p:nvPr>
            <p:ph idx="13" type="body"/>
          </p:nvPr>
        </p:nvSpPr>
        <p:spPr>
          <a:xfrm>
            <a:off x="3929226" y="5866655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91" name="Google Shape;491;p25"/>
          <p:cNvSpPr txBox="1"/>
          <p:nvPr>
            <p:ph idx="14" type="body"/>
          </p:nvPr>
        </p:nvSpPr>
        <p:spPr>
          <a:xfrm>
            <a:off x="4658816" y="1855740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92" name="Google Shape;492;p25"/>
          <p:cNvSpPr txBox="1"/>
          <p:nvPr>
            <p:ph idx="15" type="body"/>
          </p:nvPr>
        </p:nvSpPr>
        <p:spPr>
          <a:xfrm>
            <a:off x="8383321" y="1855740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93" name="Google Shape;493;p25"/>
          <p:cNvSpPr txBox="1"/>
          <p:nvPr>
            <p:ph idx="16" type="body"/>
          </p:nvPr>
        </p:nvSpPr>
        <p:spPr>
          <a:xfrm>
            <a:off x="935880" y="1855740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94" name="Google Shape;494;p25"/>
          <p:cNvSpPr txBox="1"/>
          <p:nvPr>
            <p:ph idx="17" type="body"/>
          </p:nvPr>
        </p:nvSpPr>
        <p:spPr>
          <a:xfrm>
            <a:off x="6530348" y="4184464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495" name="Google Shape;495;p25"/>
          <p:cNvSpPr txBox="1"/>
          <p:nvPr>
            <p:ph idx="18" type="body"/>
          </p:nvPr>
        </p:nvSpPr>
        <p:spPr>
          <a:xfrm>
            <a:off x="2788066" y="4184464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oc de texte">
  <p:cSld name="Bloc de texte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6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98" name="Google Shape;498;p26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26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26"/>
          <p:cNvSpPr txBox="1"/>
          <p:nvPr>
            <p:ph idx="1" type="body"/>
          </p:nvPr>
        </p:nvSpPr>
        <p:spPr>
          <a:xfrm>
            <a:off x="838199" y="1769434"/>
            <a:ext cx="10515600" cy="42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calaire 4" showMasterSp="0">
  <p:cSld name="Intercalaire 4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44985" y="-6440208"/>
            <a:ext cx="20959863" cy="2015243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"/>
          <p:cNvSpPr/>
          <p:nvPr/>
        </p:nvSpPr>
        <p:spPr>
          <a:xfrm>
            <a:off x="216000" y="211668"/>
            <a:ext cx="11760000" cy="643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68B4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3959542" y="409289"/>
            <a:ext cx="4272900" cy="54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0"/>
              <a:buNone/>
              <a:defRPr sz="4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2" type="body"/>
          </p:nvPr>
        </p:nvSpPr>
        <p:spPr>
          <a:xfrm>
            <a:off x="4874419" y="325945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3" type="body"/>
          </p:nvPr>
        </p:nvSpPr>
        <p:spPr>
          <a:xfrm>
            <a:off x="4874419" y="6448711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4" type="body"/>
          </p:nvPr>
        </p:nvSpPr>
        <p:spPr>
          <a:xfrm>
            <a:off x="2542381" y="2339014"/>
            <a:ext cx="71073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au">
  <p:cSld name="Tableau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8" name="Google Shape;58;p5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ommaire 4 parties">
  <p:cSld name="1_Sommaire 4 partie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2" name="Google Shape;62;p6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5302353" y="545043"/>
            <a:ext cx="15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Contents</a:t>
            </a:r>
            <a:endParaRPr sz="24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Google Shape;64;p6"/>
          <p:cNvSpPr txBox="1"/>
          <p:nvPr>
            <p:ph idx="1" type="body"/>
          </p:nvPr>
        </p:nvSpPr>
        <p:spPr>
          <a:xfrm>
            <a:off x="1523587" y="2187292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98802" y="3057444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 txBox="1"/>
          <p:nvPr/>
        </p:nvSpPr>
        <p:spPr>
          <a:xfrm>
            <a:off x="2766678" y="3406543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2" type="body"/>
          </p:nvPr>
        </p:nvSpPr>
        <p:spPr>
          <a:xfrm>
            <a:off x="7158953" y="2187292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168" y="3057444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"/>
          <p:cNvSpPr txBox="1"/>
          <p:nvPr/>
        </p:nvSpPr>
        <p:spPr>
          <a:xfrm>
            <a:off x="8402044" y="3406543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 txBox="1"/>
          <p:nvPr>
            <p:ph idx="3" type="body"/>
          </p:nvPr>
        </p:nvSpPr>
        <p:spPr>
          <a:xfrm>
            <a:off x="1523587" y="4436914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71" name="Google Shape;7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98802" y="5307066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"/>
          <p:cNvSpPr txBox="1"/>
          <p:nvPr/>
        </p:nvSpPr>
        <p:spPr>
          <a:xfrm>
            <a:off x="2766678" y="5656165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"/>
          <p:cNvSpPr txBox="1"/>
          <p:nvPr>
            <p:ph idx="4" type="body"/>
          </p:nvPr>
        </p:nvSpPr>
        <p:spPr>
          <a:xfrm>
            <a:off x="7158953" y="4436914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74" name="Google Shape;7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168" y="5307066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"/>
          <p:cNvSpPr txBox="1"/>
          <p:nvPr/>
        </p:nvSpPr>
        <p:spPr>
          <a:xfrm>
            <a:off x="8402044" y="5656165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"/>
          <p:cNvSpPr txBox="1"/>
          <p:nvPr>
            <p:ph idx="5" type="body"/>
          </p:nvPr>
        </p:nvSpPr>
        <p:spPr>
          <a:xfrm>
            <a:off x="8618443" y="5748964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6" type="body"/>
          </p:nvPr>
        </p:nvSpPr>
        <p:spPr>
          <a:xfrm>
            <a:off x="7478068" y="4078055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7" type="body"/>
          </p:nvPr>
        </p:nvSpPr>
        <p:spPr>
          <a:xfrm>
            <a:off x="2983209" y="5748964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8" type="body"/>
          </p:nvPr>
        </p:nvSpPr>
        <p:spPr>
          <a:xfrm>
            <a:off x="1841132" y="4078055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9" type="body"/>
          </p:nvPr>
        </p:nvSpPr>
        <p:spPr>
          <a:xfrm>
            <a:off x="8618443" y="3501505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1" name="Google Shape;81;p6"/>
          <p:cNvSpPr txBox="1"/>
          <p:nvPr>
            <p:ph idx="13" type="body"/>
          </p:nvPr>
        </p:nvSpPr>
        <p:spPr>
          <a:xfrm>
            <a:off x="7478068" y="1830596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6"/>
          <p:cNvSpPr txBox="1"/>
          <p:nvPr>
            <p:ph idx="14" type="body"/>
          </p:nvPr>
        </p:nvSpPr>
        <p:spPr>
          <a:xfrm>
            <a:off x="2983209" y="3501505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6"/>
          <p:cNvSpPr txBox="1"/>
          <p:nvPr>
            <p:ph idx="15" type="body"/>
          </p:nvPr>
        </p:nvSpPr>
        <p:spPr>
          <a:xfrm>
            <a:off x="1841132" y="1830596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maire 2 parties">
  <p:cSld name="Sommaire 2 partie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6" name="Google Shape;86;p7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/>
        </p:nvSpPr>
        <p:spPr>
          <a:xfrm>
            <a:off x="5302353" y="545043"/>
            <a:ext cx="15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Sommaire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"/>
          <p:cNvSpPr txBox="1"/>
          <p:nvPr>
            <p:ph idx="1" type="body"/>
          </p:nvPr>
        </p:nvSpPr>
        <p:spPr>
          <a:xfrm>
            <a:off x="1523587" y="2971800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89" name="Google Shape;8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98802" y="3841952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"/>
          <p:cNvSpPr txBox="1"/>
          <p:nvPr/>
        </p:nvSpPr>
        <p:spPr>
          <a:xfrm>
            <a:off x="2766678" y="4191051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7"/>
          <p:cNvSpPr txBox="1"/>
          <p:nvPr>
            <p:ph idx="2" type="body"/>
          </p:nvPr>
        </p:nvSpPr>
        <p:spPr>
          <a:xfrm>
            <a:off x="7158953" y="2971800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168" y="3841952"/>
            <a:ext cx="2359031" cy="47300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"/>
          <p:cNvSpPr txBox="1"/>
          <p:nvPr/>
        </p:nvSpPr>
        <p:spPr>
          <a:xfrm>
            <a:off x="8402044" y="4191051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 txBox="1"/>
          <p:nvPr>
            <p:ph idx="3" type="body"/>
          </p:nvPr>
        </p:nvSpPr>
        <p:spPr>
          <a:xfrm>
            <a:off x="2983209" y="4282308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7"/>
          <p:cNvSpPr txBox="1"/>
          <p:nvPr>
            <p:ph idx="4" type="body"/>
          </p:nvPr>
        </p:nvSpPr>
        <p:spPr>
          <a:xfrm>
            <a:off x="1841132" y="2611399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7"/>
          <p:cNvSpPr txBox="1"/>
          <p:nvPr>
            <p:ph idx="5" type="body"/>
          </p:nvPr>
        </p:nvSpPr>
        <p:spPr>
          <a:xfrm>
            <a:off x="8618311" y="4282308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7"/>
          <p:cNvSpPr txBox="1"/>
          <p:nvPr>
            <p:ph idx="6" type="body"/>
          </p:nvPr>
        </p:nvSpPr>
        <p:spPr>
          <a:xfrm>
            <a:off x="7476234" y="2611399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calaire 2" showMasterSp="0">
  <p:cSld name="Intercalaire 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44985" y="-6440208"/>
            <a:ext cx="20959863" cy="20152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"/>
          <p:cNvSpPr/>
          <p:nvPr/>
        </p:nvSpPr>
        <p:spPr>
          <a:xfrm>
            <a:off x="216000" y="211668"/>
            <a:ext cx="11760000" cy="643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68B4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8"/>
          <p:cNvSpPr txBox="1"/>
          <p:nvPr>
            <p:ph idx="1" type="body"/>
          </p:nvPr>
        </p:nvSpPr>
        <p:spPr>
          <a:xfrm>
            <a:off x="3959542" y="409289"/>
            <a:ext cx="4272900" cy="54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0"/>
              <a:buNone/>
              <a:defRPr sz="40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8"/>
          <p:cNvSpPr txBox="1"/>
          <p:nvPr>
            <p:ph idx="2" type="body"/>
          </p:nvPr>
        </p:nvSpPr>
        <p:spPr>
          <a:xfrm>
            <a:off x="4874419" y="325945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8"/>
          <p:cNvSpPr txBox="1"/>
          <p:nvPr>
            <p:ph idx="3" type="body"/>
          </p:nvPr>
        </p:nvSpPr>
        <p:spPr>
          <a:xfrm>
            <a:off x="4874419" y="6448711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8"/>
          <p:cNvSpPr txBox="1"/>
          <p:nvPr>
            <p:ph idx="4" type="body"/>
          </p:nvPr>
        </p:nvSpPr>
        <p:spPr>
          <a:xfrm>
            <a:off x="2542381" y="2339014"/>
            <a:ext cx="71073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5 entrées">
  <p:cSld name="Timeline 5 entrée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7" name="Google Shape;107;p9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" name="Google Shape;108;p9"/>
          <p:cNvCxnSpPr>
            <a:stCxn id="109" idx="0"/>
          </p:cNvCxnSpPr>
          <p:nvPr/>
        </p:nvCxnSpPr>
        <p:spPr>
          <a:xfrm rot="10800000">
            <a:off x="1428428" y="4141571"/>
            <a:ext cx="0" cy="1560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9"/>
          <p:cNvCxnSpPr>
            <a:stCxn id="111" idx="0"/>
            <a:endCxn id="112" idx="4"/>
          </p:cNvCxnSpPr>
          <p:nvPr/>
        </p:nvCxnSpPr>
        <p:spPr>
          <a:xfrm flipH="1" rot="10800000">
            <a:off x="3759248" y="4847471"/>
            <a:ext cx="600" cy="854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" name="Google Shape;113;p9"/>
          <p:cNvCxnSpPr>
            <a:endCxn id="114" idx="4"/>
          </p:cNvCxnSpPr>
          <p:nvPr/>
        </p:nvCxnSpPr>
        <p:spPr>
          <a:xfrm rot="10800000">
            <a:off x="6099741" y="4141664"/>
            <a:ext cx="0" cy="1560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" name="Google Shape;115;p9"/>
          <p:cNvCxnSpPr>
            <a:endCxn id="116" idx="4"/>
          </p:cNvCxnSpPr>
          <p:nvPr/>
        </p:nvCxnSpPr>
        <p:spPr>
          <a:xfrm flipH="1" rot="10800000">
            <a:off x="8421059" y="4847387"/>
            <a:ext cx="3000" cy="854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" name="Google Shape;117;p9"/>
          <p:cNvCxnSpPr>
            <a:endCxn id="118" idx="4"/>
          </p:cNvCxnSpPr>
          <p:nvPr/>
        </p:nvCxnSpPr>
        <p:spPr>
          <a:xfrm rot="10800000">
            <a:off x="10754879" y="4141664"/>
            <a:ext cx="0" cy="1560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9"/>
          <p:cNvSpPr/>
          <p:nvPr/>
        </p:nvSpPr>
        <p:spPr>
          <a:xfrm>
            <a:off x="1343528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3674348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9"/>
          <p:cNvSpPr/>
          <p:nvPr/>
        </p:nvSpPr>
        <p:spPr>
          <a:xfrm>
            <a:off x="6005168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8335988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10666808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2" name="Google Shape;122;p9"/>
          <p:cNvCxnSpPr/>
          <p:nvPr/>
        </p:nvCxnSpPr>
        <p:spPr>
          <a:xfrm>
            <a:off x="1513395" y="5785325"/>
            <a:ext cx="92415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9"/>
          <p:cNvSpPr/>
          <p:nvPr>
            <p:ph idx="2" type="pic"/>
          </p:nvPr>
        </p:nvSpPr>
        <p:spPr>
          <a:xfrm>
            <a:off x="932034" y="3150764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4" name="Google Shape;114;p9"/>
          <p:cNvSpPr/>
          <p:nvPr>
            <p:ph idx="3" type="pic"/>
          </p:nvPr>
        </p:nvSpPr>
        <p:spPr>
          <a:xfrm>
            <a:off x="5603241" y="3150764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8" name="Google Shape;118;p9"/>
          <p:cNvSpPr/>
          <p:nvPr>
            <p:ph idx="4" type="pic"/>
          </p:nvPr>
        </p:nvSpPr>
        <p:spPr>
          <a:xfrm>
            <a:off x="10258379" y="3150764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2" name="Google Shape;112;p9"/>
          <p:cNvSpPr/>
          <p:nvPr>
            <p:ph idx="5" type="pic"/>
          </p:nvPr>
        </p:nvSpPr>
        <p:spPr>
          <a:xfrm>
            <a:off x="3263479" y="3856487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6" name="Google Shape;116;p9"/>
          <p:cNvSpPr/>
          <p:nvPr>
            <p:ph idx="6" type="pic"/>
          </p:nvPr>
        </p:nvSpPr>
        <p:spPr>
          <a:xfrm>
            <a:off x="7927559" y="3856487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idx="1" type="body"/>
          </p:nvPr>
        </p:nvSpPr>
        <p:spPr>
          <a:xfrm>
            <a:off x="932034" y="2143866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5" name="Google Shape;125;p9"/>
          <p:cNvSpPr txBox="1"/>
          <p:nvPr>
            <p:ph idx="7" type="body"/>
          </p:nvPr>
        </p:nvSpPr>
        <p:spPr>
          <a:xfrm>
            <a:off x="932034" y="2589898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6" name="Google Shape;126;p9"/>
          <p:cNvSpPr txBox="1"/>
          <p:nvPr>
            <p:ph idx="8" type="body"/>
          </p:nvPr>
        </p:nvSpPr>
        <p:spPr>
          <a:xfrm>
            <a:off x="5603241" y="2143866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7" name="Google Shape;127;p9"/>
          <p:cNvSpPr txBox="1"/>
          <p:nvPr>
            <p:ph idx="9" type="body"/>
          </p:nvPr>
        </p:nvSpPr>
        <p:spPr>
          <a:xfrm>
            <a:off x="5603241" y="2589898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8" name="Google Shape;128;p9"/>
          <p:cNvSpPr txBox="1"/>
          <p:nvPr>
            <p:ph idx="13" type="body"/>
          </p:nvPr>
        </p:nvSpPr>
        <p:spPr>
          <a:xfrm>
            <a:off x="10258379" y="2143866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29" name="Google Shape;129;p9"/>
          <p:cNvSpPr txBox="1"/>
          <p:nvPr>
            <p:ph idx="14" type="body"/>
          </p:nvPr>
        </p:nvSpPr>
        <p:spPr>
          <a:xfrm>
            <a:off x="10258379" y="2589898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15" type="body"/>
          </p:nvPr>
        </p:nvSpPr>
        <p:spPr>
          <a:xfrm>
            <a:off x="3265368" y="2849567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31" name="Google Shape;131;p9"/>
          <p:cNvSpPr txBox="1"/>
          <p:nvPr>
            <p:ph idx="16" type="body"/>
          </p:nvPr>
        </p:nvSpPr>
        <p:spPr>
          <a:xfrm>
            <a:off x="3265368" y="3295599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7" type="body"/>
          </p:nvPr>
        </p:nvSpPr>
        <p:spPr>
          <a:xfrm>
            <a:off x="7927559" y="2849567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33" name="Google Shape;133;p9"/>
          <p:cNvSpPr txBox="1"/>
          <p:nvPr>
            <p:ph idx="18" type="body"/>
          </p:nvPr>
        </p:nvSpPr>
        <p:spPr>
          <a:xfrm>
            <a:off x="7927559" y="3295599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8 entrées">
  <p:cSld name="Timeline 8 entrée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7" name="Google Shape;137;p10"/>
          <p:cNvSpPr txBox="1"/>
          <p:nvPr>
            <p:ph idx="10" type="dt"/>
          </p:nvPr>
        </p:nvSpPr>
        <p:spPr>
          <a:xfrm>
            <a:off x="216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8" name="Google Shape;138;p10"/>
          <p:cNvCxnSpPr>
            <a:stCxn id="139" idx="0"/>
          </p:cNvCxnSpPr>
          <p:nvPr/>
        </p:nvCxnSpPr>
        <p:spPr>
          <a:xfrm rot="10800000">
            <a:off x="1390328" y="4141571"/>
            <a:ext cx="0" cy="1560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" name="Google Shape;140;p10"/>
          <p:cNvCxnSpPr>
            <a:stCxn id="141" idx="0"/>
            <a:endCxn id="142" idx="4"/>
          </p:cNvCxnSpPr>
          <p:nvPr/>
        </p:nvCxnSpPr>
        <p:spPr>
          <a:xfrm flipH="1" rot="10800000">
            <a:off x="2734796" y="4847471"/>
            <a:ext cx="3300" cy="854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" name="Google Shape;143;p10"/>
          <p:cNvCxnSpPr>
            <a:endCxn id="144" idx="4"/>
          </p:cNvCxnSpPr>
          <p:nvPr/>
        </p:nvCxnSpPr>
        <p:spPr>
          <a:xfrm rot="10800000">
            <a:off x="4133272" y="4141664"/>
            <a:ext cx="0" cy="1560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10"/>
          <p:cNvCxnSpPr>
            <a:endCxn id="146" idx="4"/>
          </p:cNvCxnSpPr>
          <p:nvPr/>
        </p:nvCxnSpPr>
        <p:spPr>
          <a:xfrm flipH="1" rot="10800000">
            <a:off x="5427480" y="4847387"/>
            <a:ext cx="3000" cy="854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10"/>
          <p:cNvCxnSpPr>
            <a:endCxn id="148" idx="4"/>
          </p:cNvCxnSpPr>
          <p:nvPr/>
        </p:nvCxnSpPr>
        <p:spPr>
          <a:xfrm rot="10800000">
            <a:off x="6765241" y="4141664"/>
            <a:ext cx="0" cy="1560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" name="Google Shape;149;p10"/>
          <p:cNvCxnSpPr>
            <a:stCxn id="150" idx="0"/>
            <a:endCxn id="151" idx="4"/>
          </p:cNvCxnSpPr>
          <p:nvPr/>
        </p:nvCxnSpPr>
        <p:spPr>
          <a:xfrm rot="10800000">
            <a:off x="8121862" y="4851071"/>
            <a:ext cx="0" cy="8508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" name="Google Shape;152;p10"/>
          <p:cNvCxnSpPr>
            <a:endCxn id="153" idx="4"/>
          </p:cNvCxnSpPr>
          <p:nvPr/>
        </p:nvCxnSpPr>
        <p:spPr>
          <a:xfrm flipH="1" rot="10800000">
            <a:off x="9457307" y="4141664"/>
            <a:ext cx="3000" cy="1560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" name="Google Shape;154;p10"/>
          <p:cNvCxnSpPr>
            <a:stCxn id="155" idx="0"/>
            <a:endCxn id="156" idx="4"/>
          </p:cNvCxnSpPr>
          <p:nvPr/>
        </p:nvCxnSpPr>
        <p:spPr>
          <a:xfrm rot="10800000">
            <a:off x="10795474" y="4847471"/>
            <a:ext cx="0" cy="854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10"/>
          <p:cNvSpPr/>
          <p:nvPr/>
        </p:nvSpPr>
        <p:spPr>
          <a:xfrm>
            <a:off x="1305428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10"/>
          <p:cNvSpPr/>
          <p:nvPr/>
        </p:nvSpPr>
        <p:spPr>
          <a:xfrm>
            <a:off x="2649896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3994364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10"/>
          <p:cNvSpPr/>
          <p:nvPr/>
        </p:nvSpPr>
        <p:spPr>
          <a:xfrm>
            <a:off x="5345474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6683300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10"/>
          <p:cNvSpPr/>
          <p:nvPr/>
        </p:nvSpPr>
        <p:spPr>
          <a:xfrm>
            <a:off x="8036962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10"/>
          <p:cNvSpPr/>
          <p:nvPr/>
        </p:nvSpPr>
        <p:spPr>
          <a:xfrm>
            <a:off x="9372236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10"/>
          <p:cNvSpPr/>
          <p:nvPr/>
        </p:nvSpPr>
        <p:spPr>
          <a:xfrm>
            <a:off x="10710574" y="5701871"/>
            <a:ext cx="169800" cy="1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1" name="Google Shape;161;p10"/>
          <p:cNvCxnSpPr/>
          <p:nvPr/>
        </p:nvCxnSpPr>
        <p:spPr>
          <a:xfrm>
            <a:off x="1475295" y="5785325"/>
            <a:ext cx="92415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p10"/>
          <p:cNvSpPr/>
          <p:nvPr>
            <p:ph idx="2" type="pic"/>
          </p:nvPr>
        </p:nvSpPr>
        <p:spPr>
          <a:xfrm>
            <a:off x="893934" y="3150764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10"/>
          <p:cNvSpPr/>
          <p:nvPr>
            <p:ph idx="3" type="pic"/>
          </p:nvPr>
        </p:nvSpPr>
        <p:spPr>
          <a:xfrm>
            <a:off x="3636772" y="3150764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8" name="Google Shape;148;p10"/>
          <p:cNvSpPr/>
          <p:nvPr>
            <p:ph idx="4" type="pic"/>
          </p:nvPr>
        </p:nvSpPr>
        <p:spPr>
          <a:xfrm>
            <a:off x="6268741" y="3150764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3" name="Google Shape;153;p10"/>
          <p:cNvSpPr/>
          <p:nvPr>
            <p:ph idx="5" type="pic"/>
          </p:nvPr>
        </p:nvSpPr>
        <p:spPr>
          <a:xfrm>
            <a:off x="8963807" y="3150764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2" name="Google Shape;142;p10"/>
          <p:cNvSpPr/>
          <p:nvPr>
            <p:ph idx="6" type="pic"/>
          </p:nvPr>
        </p:nvSpPr>
        <p:spPr>
          <a:xfrm>
            <a:off x="2241467" y="3856487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6" name="Google Shape;146;p10"/>
          <p:cNvSpPr/>
          <p:nvPr>
            <p:ph idx="7" type="pic"/>
          </p:nvPr>
        </p:nvSpPr>
        <p:spPr>
          <a:xfrm>
            <a:off x="4933980" y="3856487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1" name="Google Shape;151;p10"/>
          <p:cNvSpPr/>
          <p:nvPr>
            <p:ph idx="8" type="pic"/>
          </p:nvPr>
        </p:nvSpPr>
        <p:spPr>
          <a:xfrm>
            <a:off x="7625468" y="3860320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" name="Google Shape;156;p10"/>
          <p:cNvSpPr/>
          <p:nvPr>
            <p:ph idx="9" type="pic"/>
          </p:nvPr>
        </p:nvSpPr>
        <p:spPr>
          <a:xfrm>
            <a:off x="10299080" y="3856487"/>
            <a:ext cx="993000" cy="990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3" name="Google Shape;163;p10"/>
          <p:cNvSpPr txBox="1"/>
          <p:nvPr>
            <p:ph idx="1" type="body"/>
          </p:nvPr>
        </p:nvSpPr>
        <p:spPr>
          <a:xfrm>
            <a:off x="893934" y="2143866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64" name="Google Shape;164;p10"/>
          <p:cNvSpPr txBox="1"/>
          <p:nvPr>
            <p:ph idx="13" type="body"/>
          </p:nvPr>
        </p:nvSpPr>
        <p:spPr>
          <a:xfrm>
            <a:off x="893934" y="2589898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65" name="Google Shape;165;p10"/>
          <p:cNvSpPr txBox="1"/>
          <p:nvPr>
            <p:ph idx="14" type="body"/>
          </p:nvPr>
        </p:nvSpPr>
        <p:spPr>
          <a:xfrm>
            <a:off x="3636772" y="2143866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66" name="Google Shape;166;p10"/>
          <p:cNvSpPr txBox="1"/>
          <p:nvPr>
            <p:ph idx="15" type="body"/>
          </p:nvPr>
        </p:nvSpPr>
        <p:spPr>
          <a:xfrm>
            <a:off x="3636772" y="2589898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67" name="Google Shape;167;p10"/>
          <p:cNvSpPr txBox="1"/>
          <p:nvPr>
            <p:ph idx="16" type="body"/>
          </p:nvPr>
        </p:nvSpPr>
        <p:spPr>
          <a:xfrm>
            <a:off x="6268741" y="2143866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68" name="Google Shape;168;p10"/>
          <p:cNvSpPr txBox="1"/>
          <p:nvPr>
            <p:ph idx="17" type="body"/>
          </p:nvPr>
        </p:nvSpPr>
        <p:spPr>
          <a:xfrm>
            <a:off x="6268741" y="2589898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69" name="Google Shape;169;p10"/>
          <p:cNvSpPr txBox="1"/>
          <p:nvPr>
            <p:ph idx="18" type="body"/>
          </p:nvPr>
        </p:nvSpPr>
        <p:spPr>
          <a:xfrm>
            <a:off x="8963807" y="2143866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10"/>
          <p:cNvSpPr txBox="1"/>
          <p:nvPr>
            <p:ph idx="19" type="body"/>
          </p:nvPr>
        </p:nvSpPr>
        <p:spPr>
          <a:xfrm>
            <a:off x="8963807" y="2589898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10"/>
          <p:cNvSpPr txBox="1"/>
          <p:nvPr>
            <p:ph idx="20" type="body"/>
          </p:nvPr>
        </p:nvSpPr>
        <p:spPr>
          <a:xfrm>
            <a:off x="2243356" y="2849567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72" name="Google Shape;172;p10"/>
          <p:cNvSpPr txBox="1"/>
          <p:nvPr>
            <p:ph idx="21" type="body"/>
          </p:nvPr>
        </p:nvSpPr>
        <p:spPr>
          <a:xfrm>
            <a:off x="2243356" y="3295599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73" name="Google Shape;173;p10"/>
          <p:cNvSpPr txBox="1"/>
          <p:nvPr>
            <p:ph idx="22" type="body"/>
          </p:nvPr>
        </p:nvSpPr>
        <p:spPr>
          <a:xfrm>
            <a:off x="4933980" y="2849567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10"/>
          <p:cNvSpPr txBox="1"/>
          <p:nvPr>
            <p:ph idx="23" type="body"/>
          </p:nvPr>
        </p:nvSpPr>
        <p:spPr>
          <a:xfrm>
            <a:off x="4933980" y="3295599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75" name="Google Shape;175;p10"/>
          <p:cNvSpPr txBox="1"/>
          <p:nvPr>
            <p:ph idx="24" type="body"/>
          </p:nvPr>
        </p:nvSpPr>
        <p:spPr>
          <a:xfrm>
            <a:off x="7624604" y="2849567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76" name="Google Shape;176;p10"/>
          <p:cNvSpPr txBox="1"/>
          <p:nvPr>
            <p:ph idx="25" type="body"/>
          </p:nvPr>
        </p:nvSpPr>
        <p:spPr>
          <a:xfrm>
            <a:off x="7624604" y="3295599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10"/>
          <p:cNvSpPr txBox="1"/>
          <p:nvPr>
            <p:ph idx="26" type="body"/>
          </p:nvPr>
        </p:nvSpPr>
        <p:spPr>
          <a:xfrm>
            <a:off x="10299080" y="2849567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78" name="Google Shape;178;p10"/>
          <p:cNvSpPr txBox="1"/>
          <p:nvPr>
            <p:ph idx="27" type="body"/>
          </p:nvPr>
        </p:nvSpPr>
        <p:spPr>
          <a:xfrm>
            <a:off x="10299080" y="3295599"/>
            <a:ext cx="1198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79" name="Google Shape;179;p10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4344985" y="-6440208"/>
            <a:ext cx="20959863" cy="20152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216000" y="211668"/>
            <a:ext cx="11760000" cy="643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68B4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909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17" name="Google Shape;17;p1"/>
          <p:cNvGrpSpPr/>
          <p:nvPr/>
        </p:nvGrpSpPr>
        <p:grpSpPr>
          <a:xfrm flipH="1" rot="10800000">
            <a:off x="4848861" y="1350087"/>
            <a:ext cx="2367153" cy="45720"/>
            <a:chOff x="4119563" y="1594408"/>
            <a:chExt cx="3945255" cy="76200"/>
          </a:xfrm>
        </p:grpSpPr>
        <p:sp>
          <p:nvSpPr>
            <p:cNvPr id="18" name="Google Shape;18;p1"/>
            <p:cNvSpPr/>
            <p:nvPr/>
          </p:nvSpPr>
          <p:spPr>
            <a:xfrm>
              <a:off x="5570221" y="1594408"/>
              <a:ext cx="1038225" cy="76200"/>
            </a:xfrm>
            <a:custGeom>
              <a:rect b="b" l="l" r="r" t="t"/>
              <a:pathLst>
                <a:path extrusionOk="0" h="76200" w="1038225">
                  <a:moveTo>
                    <a:pt x="1046798" y="42907"/>
                  </a:moveTo>
                  <a:lnTo>
                    <a:pt x="1046798" y="42907"/>
                  </a:lnTo>
                  <a:cubicBezTo>
                    <a:pt x="943927" y="15285"/>
                    <a:pt x="746760" y="45"/>
                    <a:pt x="521970" y="45"/>
                  </a:cubicBezTo>
                  <a:cubicBezTo>
                    <a:pt x="297180" y="-908"/>
                    <a:pt x="102870" y="13380"/>
                    <a:pt x="0" y="41002"/>
                  </a:cubicBez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cubicBezTo>
                    <a:pt x="102870" y="68625"/>
                    <a:pt x="288608" y="79102"/>
                    <a:pt x="513397" y="80055"/>
                  </a:cubicBezTo>
                  <a:cubicBezTo>
                    <a:pt x="738188" y="80055"/>
                    <a:pt x="943927" y="70530"/>
                    <a:pt x="1046798" y="42907"/>
                  </a:cubicBezTo>
                  <a:lnTo>
                    <a:pt x="1046798" y="42907"/>
                  </a:lnTo>
                  <a:lnTo>
                    <a:pt x="1046798" y="42907"/>
                  </a:lnTo>
                  <a:lnTo>
                    <a:pt x="1046798" y="42907"/>
                  </a:lnTo>
                </a:path>
              </a:pathLst>
            </a:custGeom>
            <a:solidFill>
              <a:srgbClr val="B18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119563" y="1629696"/>
              <a:ext cx="1266825" cy="9525"/>
            </a:xfrm>
            <a:custGeom>
              <a:rect b="b" l="l" r="r" t="t"/>
              <a:pathLst>
                <a:path extrusionOk="0" h="9525" w="12668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6797993" y="1629696"/>
              <a:ext cx="1266825" cy="9525"/>
            </a:xfrm>
            <a:custGeom>
              <a:rect b="b" l="l" r="r" t="t"/>
              <a:pathLst>
                <a:path extrusionOk="0" h="9525" w="12668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36.png"/><Relationship Id="rId7" Type="http://schemas.openxmlformats.org/officeDocument/2006/relationships/image" Target="../media/image58.png"/><Relationship Id="rId8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53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Relationship Id="rId6" Type="http://schemas.openxmlformats.org/officeDocument/2006/relationships/image" Target="../media/image54.png"/><Relationship Id="rId7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7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73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9.png"/><Relationship Id="rId7" Type="http://schemas.openxmlformats.org/officeDocument/2006/relationships/image" Target="../media/image6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7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"/>
          <p:cNvSpPr txBox="1"/>
          <p:nvPr>
            <p:ph idx="1" type="body"/>
          </p:nvPr>
        </p:nvSpPr>
        <p:spPr>
          <a:xfrm>
            <a:off x="423849" y="2154775"/>
            <a:ext cx="11291100" cy="21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 fontScale="92500"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fr-FR"/>
              <a:t>EA</a:t>
            </a:r>
            <a:endParaRPr/>
          </a:p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fr-FR"/>
              <a:t>Non-Intrusive Polynomial Chaos Expansion Applied to Full-Order Stochastic CFD</a:t>
            </a:r>
            <a:endParaRPr/>
          </a:p>
        </p:txBody>
      </p:sp>
      <p:sp>
        <p:nvSpPr>
          <p:cNvPr id="506" name="Google Shape;506;p27"/>
          <p:cNvSpPr txBox="1"/>
          <p:nvPr>
            <p:ph idx="2" type="body"/>
          </p:nvPr>
        </p:nvSpPr>
        <p:spPr>
          <a:xfrm>
            <a:off x="168675" y="4765191"/>
            <a:ext cx="8380772" cy="1945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 fontScale="92500" lnSpcReduction="10000"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1081"/>
              <a:buNone/>
            </a:pPr>
            <a:r>
              <a:rPr lang="fr-FR" sz="2400"/>
              <a:t>ALVES HAILER Raphael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1081"/>
              <a:buNone/>
            </a:pPr>
            <a:r>
              <a:rPr lang="fr-FR" sz="2400"/>
              <a:t>AÏT AMMAR Yani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1081"/>
              <a:buNone/>
            </a:pPr>
            <a:r>
              <a:t/>
            </a:r>
            <a:endParaRPr sz="2400"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8108"/>
              <a:buNone/>
            </a:pPr>
            <a:r>
              <a:rPr lang="fr-FR"/>
              <a:t>		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8108"/>
              <a:buNone/>
            </a:pPr>
            <a:r>
              <a:rPr lang="fr-FR"/>
              <a:t>					  	</a:t>
            </a:r>
            <a:endParaRPr/>
          </a:p>
        </p:txBody>
      </p:sp>
      <p:sp>
        <p:nvSpPr>
          <p:cNvPr id="507" name="Google Shape;507;p27"/>
          <p:cNvSpPr txBox="1"/>
          <p:nvPr/>
        </p:nvSpPr>
        <p:spPr>
          <a:xfrm>
            <a:off x="10545749" y="6457900"/>
            <a:ext cx="16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/202</a:t>
            </a: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0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8" name="Google Shape;5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2150" y="230200"/>
            <a:ext cx="1941625" cy="9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6"/>
          <p:cNvSpPr txBox="1"/>
          <p:nvPr>
            <p:ph idx="1" type="body"/>
          </p:nvPr>
        </p:nvSpPr>
        <p:spPr>
          <a:xfrm>
            <a:off x="838199" y="1769434"/>
            <a:ext cx="10515600" cy="42408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With the inner product defined, we can project the PCE on the k-th basis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Due to orthogonality of the basis:</a:t>
            </a:r>
            <a:endParaRPr/>
          </a:p>
        </p:txBody>
      </p:sp>
      <p:sp>
        <p:nvSpPr>
          <p:cNvPr id="610" name="Google Shape;610;p36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11" name="Google Shape;611;p36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Fundamentals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612" name="Google Shape;612;p36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275" y="2146850"/>
            <a:ext cx="5771450" cy="9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238" y="4185474"/>
            <a:ext cx="3799515" cy="14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7"/>
          <p:cNvSpPr txBox="1"/>
          <p:nvPr>
            <p:ph idx="1" type="body"/>
          </p:nvPr>
        </p:nvSpPr>
        <p:spPr>
          <a:xfrm>
            <a:off x="838200" y="1769424"/>
            <a:ext cx="10515600" cy="45870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NIPCE: Non-Intrusive Polynomial Chaos Expansion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Many methods are available for a non-intrusive approach, but the selected one is point-collocation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Take N+1 different input scenarios.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if N=P, then we have a </a:t>
            </a:r>
            <a:r>
              <a:rPr lang="fr-FR"/>
              <a:t>square</a:t>
            </a:r>
            <a:r>
              <a:rPr lang="fr-FR"/>
              <a:t> linear system, thus there is a unique solution</a:t>
            </a:r>
            <a:endParaRPr/>
          </a:p>
        </p:txBody>
      </p:sp>
      <p:sp>
        <p:nvSpPr>
          <p:cNvPr id="621" name="Google Shape;621;p37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22" name="Google Shape;622;p37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Point-collocation method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623" name="Google Shape;623;p37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3849" y="3136650"/>
            <a:ext cx="7164295" cy="21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8"/>
          <p:cNvSpPr txBox="1"/>
          <p:nvPr>
            <p:ph idx="1" type="body"/>
          </p:nvPr>
        </p:nvSpPr>
        <p:spPr>
          <a:xfrm>
            <a:off x="838200" y="1769424"/>
            <a:ext cx="10515600" cy="45870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Common practice: take more samples than needed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Oversampling ratio: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Solve oversampled system by using regression: least squares minimization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Stochastic post-processing:</a:t>
            </a:r>
            <a:endParaRPr/>
          </a:p>
        </p:txBody>
      </p:sp>
      <p:sp>
        <p:nvSpPr>
          <p:cNvPr id="631" name="Google Shape;631;p38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32" name="Google Shape;632;p38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Point-collocation method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633" name="Google Shape;633;p38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600" y="2461888"/>
            <a:ext cx="41148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263" y="4912211"/>
            <a:ext cx="4566982" cy="10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476" y="4859912"/>
            <a:ext cx="5302259" cy="11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Google Shape;637;p38"/>
          <p:cNvCxnSpPr/>
          <p:nvPr/>
        </p:nvCxnSpPr>
        <p:spPr>
          <a:xfrm>
            <a:off x="5719888" y="4686900"/>
            <a:ext cx="0" cy="15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 txBox="1"/>
          <p:nvPr>
            <p:ph idx="1" type="body"/>
          </p:nvPr>
        </p:nvSpPr>
        <p:spPr>
          <a:xfrm>
            <a:off x="838199" y="1769434"/>
            <a:ext cx="10515600" cy="42408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Full Order Model (FOM) used: OpenFOAM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2 test cases studied: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Lid-driven cavity problem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Dynamical characterization of NACA0012 airfoil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1st test case: demonstrate the use of the NIPCE method with the chaospy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2nd test case: parametric study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We will validate the PCE results by comparing with the FOM and  literature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45" name="Google Shape;645;p39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Methodology</a:t>
            </a:r>
            <a:endParaRPr/>
          </a:p>
        </p:txBody>
      </p:sp>
      <p:pic>
        <p:nvPicPr>
          <p:cNvPr id="646" name="Google Shape;6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825" y="1372977"/>
            <a:ext cx="2222568" cy="11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 txBox="1"/>
          <p:nvPr>
            <p:ph idx="2" type="body"/>
          </p:nvPr>
        </p:nvSpPr>
        <p:spPr>
          <a:xfrm>
            <a:off x="4874419" y="325945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52" name="Google Shape;652;p40"/>
          <p:cNvSpPr txBox="1"/>
          <p:nvPr>
            <p:ph idx="3" type="body"/>
          </p:nvPr>
        </p:nvSpPr>
        <p:spPr>
          <a:xfrm>
            <a:off x="4874419" y="6448711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53" name="Google Shape;653;p40"/>
          <p:cNvSpPr txBox="1"/>
          <p:nvPr>
            <p:ph idx="4" type="body"/>
          </p:nvPr>
        </p:nvSpPr>
        <p:spPr>
          <a:xfrm>
            <a:off x="2542381" y="2339014"/>
            <a:ext cx="71073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fr-FR"/>
              <a:t>III. Case study : Lid-driven cavity problem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fr-FR"/>
              <a:t>Formulation of the problem</a:t>
            </a:r>
            <a:endParaRPr/>
          </a:p>
        </p:txBody>
      </p:sp>
      <p:sp>
        <p:nvSpPr>
          <p:cNvPr id="659" name="Google Shape;659;p41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60" name="Google Shape;660;p41"/>
          <p:cNvSpPr txBox="1"/>
          <p:nvPr>
            <p:ph idx="1" type="body"/>
          </p:nvPr>
        </p:nvSpPr>
        <p:spPr>
          <a:xfrm>
            <a:off x="838200" y="1769425"/>
            <a:ext cx="5930700" cy="42408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 lnSpcReduction="10000"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Domain: square with side length 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Physics behind the problem: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Reynolds number is the only parameter influencing the simulation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Literature to compare: Ghia et al.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Boundary conditions: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pressure: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velocity: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896" y="1372971"/>
            <a:ext cx="4820031" cy="42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488" y="2426451"/>
            <a:ext cx="3397074" cy="116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abla p = 0" id="663" name="Google Shape;663;p41" title="MathEquation,#0000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5425" y="5018900"/>
            <a:ext cx="879550" cy="30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equation*}&#10;  \left\{&#10;    \begin{aligned}&#10;      &amp; u=U\text{ and }v=0,\text{ if }y=L\\&#10;      &amp; u = v = 0,\text{ otherwise} \\&#10;    \end{aligned}&#10;  \right.&#10;\end{equation*}" id="664" name="Google Shape;664;p4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8550" y="5320151"/>
            <a:ext cx="3397050" cy="7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0163" y="5744337"/>
            <a:ext cx="5137499" cy="4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2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71" name="Google Shape;671;p42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eorgia"/>
              <a:buNone/>
            </a:pPr>
            <a:r>
              <a:rPr lang="fr-FR"/>
              <a:t>OpenFOAM implementation</a:t>
            </a:r>
            <a:endParaRPr/>
          </a:p>
        </p:txBody>
      </p:sp>
      <p:sp>
        <p:nvSpPr>
          <p:cNvPr id="672" name="Google Shape;672;p42"/>
          <p:cNvSpPr txBox="1"/>
          <p:nvPr>
            <p:ph idx="1" type="body"/>
          </p:nvPr>
        </p:nvSpPr>
        <p:spPr>
          <a:xfrm>
            <a:off x="838199" y="1769434"/>
            <a:ext cx="10515600" cy="42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First step: determine where the solver used is reliable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OpenFOAM solver selected is icoFoam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solves the incompressible laminar Navier-Stokes equations using the PISO (Pressure-Implicit with Splitting of Operators) algorithm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Transient code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Secondly: Determine the minimum final step and number of cells to achieve convergence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Finally: Reynolds number will be the only parameter influencing results, thus we can use the PCE method and assess its validity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3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78" name="Google Shape;678;p43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eorgia"/>
              <a:buNone/>
            </a:pPr>
            <a:r>
              <a:rPr lang="fr-FR"/>
              <a:t>First step of analysis: Determine where the solver is reliable</a:t>
            </a:r>
            <a:endParaRPr/>
          </a:p>
        </p:txBody>
      </p:sp>
      <p:pic>
        <p:nvPicPr>
          <p:cNvPr id="679" name="Google Shape;6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603825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1736732"/>
            <a:ext cx="5918800" cy="44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0" y="1736732"/>
            <a:ext cx="5918800" cy="44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0" y="1736732"/>
            <a:ext cx="5918800" cy="44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0" y="1736725"/>
            <a:ext cx="5918800" cy="44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8000" y="1736732"/>
            <a:ext cx="5918800" cy="44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8000" y="1736732"/>
            <a:ext cx="5918800" cy="44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4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91" name="Google Shape;691;p44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eorgia"/>
              <a:buNone/>
            </a:pPr>
            <a:r>
              <a:rPr lang="fr-FR"/>
              <a:t>First step of analysis: Determine where the solver is reliable</a:t>
            </a:r>
            <a:endParaRPr/>
          </a:p>
        </p:txBody>
      </p:sp>
      <p:pic>
        <p:nvPicPr>
          <p:cNvPr id="692" name="Google Shape;6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736732"/>
            <a:ext cx="5918800" cy="44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5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98" name="Google Shape;698;p45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eorgia"/>
              <a:buNone/>
            </a:pPr>
            <a:r>
              <a:rPr lang="fr-FR"/>
              <a:t>Second</a:t>
            </a:r>
            <a:r>
              <a:rPr lang="fr-FR"/>
              <a:t> step of analysis: Convergence study</a:t>
            </a:r>
            <a:endParaRPr/>
          </a:p>
        </p:txBody>
      </p:sp>
      <p:pic>
        <p:nvPicPr>
          <p:cNvPr id="699" name="Google Shape;6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736731"/>
            <a:ext cx="5670274" cy="443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1736725"/>
            <a:ext cx="5896850" cy="45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1" y="1736731"/>
            <a:ext cx="5896850" cy="4606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8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14" name="Google Shape;514;p28"/>
          <p:cNvSpPr txBox="1"/>
          <p:nvPr>
            <p:ph idx="1" type="body"/>
          </p:nvPr>
        </p:nvSpPr>
        <p:spPr>
          <a:xfrm>
            <a:off x="566800" y="2230775"/>
            <a:ext cx="377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/>
              <a:t>Introduction to Uncertainty Quantification</a:t>
            </a:r>
            <a:endParaRPr/>
          </a:p>
        </p:txBody>
      </p:sp>
      <p:sp>
        <p:nvSpPr>
          <p:cNvPr id="515" name="Google Shape;515;p28"/>
          <p:cNvSpPr txBox="1"/>
          <p:nvPr>
            <p:ph idx="2" type="body"/>
          </p:nvPr>
        </p:nvSpPr>
        <p:spPr>
          <a:xfrm>
            <a:off x="8065774" y="2230767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/>
              <a:t>Case study : Lid-Driven Cavity Problem</a:t>
            </a:r>
            <a:endParaRPr/>
          </a:p>
        </p:txBody>
      </p:sp>
      <p:sp>
        <p:nvSpPr>
          <p:cNvPr id="516" name="Google Shape;516;p28"/>
          <p:cNvSpPr txBox="1"/>
          <p:nvPr>
            <p:ph idx="3" type="body"/>
          </p:nvPr>
        </p:nvSpPr>
        <p:spPr>
          <a:xfrm>
            <a:off x="4341269" y="2230767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/>
              <a:t>Theory of NIPCE</a:t>
            </a:r>
            <a:endParaRPr/>
          </a:p>
        </p:txBody>
      </p:sp>
      <p:sp>
        <p:nvSpPr>
          <p:cNvPr id="517" name="Google Shape;517;p28"/>
          <p:cNvSpPr txBox="1"/>
          <p:nvPr>
            <p:ph idx="4" type="body"/>
          </p:nvPr>
        </p:nvSpPr>
        <p:spPr>
          <a:xfrm>
            <a:off x="2469736" y="4557006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/>
              <a:t>Case study : NACA0012 Airfoil</a:t>
            </a:r>
            <a:endParaRPr/>
          </a:p>
        </p:txBody>
      </p:sp>
      <p:sp>
        <p:nvSpPr>
          <p:cNvPr id="518" name="Google Shape;518;p28"/>
          <p:cNvSpPr txBox="1"/>
          <p:nvPr>
            <p:ph idx="5" type="body"/>
          </p:nvPr>
        </p:nvSpPr>
        <p:spPr>
          <a:xfrm>
            <a:off x="6212803" y="4557006"/>
            <a:ext cx="350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/>
              <a:t>Conclusion and Outlook</a:t>
            </a:r>
            <a:endParaRPr/>
          </a:p>
        </p:txBody>
      </p:sp>
      <p:sp>
        <p:nvSpPr>
          <p:cNvPr id="519" name="Google Shape;519;p28"/>
          <p:cNvSpPr txBox="1"/>
          <p:nvPr>
            <p:ph idx="6" type="body"/>
          </p:nvPr>
        </p:nvSpPr>
        <p:spPr>
          <a:xfrm>
            <a:off x="9524481" y="3541206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/>
              <a:t>5</a:t>
            </a:r>
            <a:endParaRPr/>
          </a:p>
        </p:txBody>
      </p:sp>
      <p:sp>
        <p:nvSpPr>
          <p:cNvPr id="520" name="Google Shape;520;p28"/>
          <p:cNvSpPr txBox="1"/>
          <p:nvPr>
            <p:ph idx="7" type="body"/>
          </p:nvPr>
        </p:nvSpPr>
        <p:spPr>
          <a:xfrm>
            <a:off x="5802348" y="3541206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/>
              <a:t>4</a:t>
            </a:r>
            <a:endParaRPr/>
          </a:p>
        </p:txBody>
      </p:sp>
      <p:sp>
        <p:nvSpPr>
          <p:cNvPr id="521" name="Google Shape;521;p28"/>
          <p:cNvSpPr txBox="1"/>
          <p:nvPr>
            <p:ph idx="8" type="body"/>
          </p:nvPr>
        </p:nvSpPr>
        <p:spPr>
          <a:xfrm>
            <a:off x="2077838" y="3541206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/>
              <a:t>3</a:t>
            </a:r>
            <a:endParaRPr/>
          </a:p>
        </p:txBody>
      </p:sp>
      <p:sp>
        <p:nvSpPr>
          <p:cNvPr id="522" name="Google Shape;522;p28"/>
          <p:cNvSpPr txBox="1"/>
          <p:nvPr>
            <p:ph idx="9" type="body"/>
          </p:nvPr>
        </p:nvSpPr>
        <p:spPr>
          <a:xfrm>
            <a:off x="7672293" y="5866655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/>
              <a:t>7</a:t>
            </a:r>
            <a:endParaRPr/>
          </a:p>
        </p:txBody>
      </p:sp>
      <p:sp>
        <p:nvSpPr>
          <p:cNvPr id="523" name="Google Shape;523;p28"/>
          <p:cNvSpPr txBox="1"/>
          <p:nvPr>
            <p:ph idx="13" type="body"/>
          </p:nvPr>
        </p:nvSpPr>
        <p:spPr>
          <a:xfrm>
            <a:off x="3929226" y="5866655"/>
            <a:ext cx="590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/>
              <a:t>6</a:t>
            </a:r>
            <a:endParaRPr/>
          </a:p>
        </p:txBody>
      </p:sp>
      <p:sp>
        <p:nvSpPr>
          <p:cNvPr id="524" name="Google Shape;524;p28"/>
          <p:cNvSpPr txBox="1"/>
          <p:nvPr>
            <p:ph idx="14" type="body"/>
          </p:nvPr>
        </p:nvSpPr>
        <p:spPr>
          <a:xfrm>
            <a:off x="4658816" y="1855740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/>
              <a:t>II.</a:t>
            </a:r>
            <a:endParaRPr/>
          </a:p>
        </p:txBody>
      </p:sp>
      <p:sp>
        <p:nvSpPr>
          <p:cNvPr id="525" name="Google Shape;525;p28"/>
          <p:cNvSpPr txBox="1"/>
          <p:nvPr>
            <p:ph idx="15" type="body"/>
          </p:nvPr>
        </p:nvSpPr>
        <p:spPr>
          <a:xfrm>
            <a:off x="8383321" y="1855740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/>
              <a:t>III.</a:t>
            </a:r>
            <a:endParaRPr/>
          </a:p>
        </p:txBody>
      </p:sp>
      <p:sp>
        <p:nvSpPr>
          <p:cNvPr id="526" name="Google Shape;526;p28"/>
          <p:cNvSpPr txBox="1"/>
          <p:nvPr>
            <p:ph idx="16" type="body"/>
          </p:nvPr>
        </p:nvSpPr>
        <p:spPr>
          <a:xfrm>
            <a:off x="935880" y="1855740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/>
              <a:t>I.</a:t>
            </a:r>
            <a:endParaRPr/>
          </a:p>
        </p:txBody>
      </p:sp>
      <p:sp>
        <p:nvSpPr>
          <p:cNvPr id="527" name="Google Shape;527;p28"/>
          <p:cNvSpPr txBox="1"/>
          <p:nvPr>
            <p:ph idx="17" type="body"/>
          </p:nvPr>
        </p:nvSpPr>
        <p:spPr>
          <a:xfrm>
            <a:off x="6530348" y="4184464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/>
              <a:t>V.</a:t>
            </a:r>
            <a:endParaRPr/>
          </a:p>
        </p:txBody>
      </p:sp>
      <p:sp>
        <p:nvSpPr>
          <p:cNvPr id="528" name="Google Shape;528;p28"/>
          <p:cNvSpPr txBox="1"/>
          <p:nvPr>
            <p:ph idx="18" type="body"/>
          </p:nvPr>
        </p:nvSpPr>
        <p:spPr>
          <a:xfrm>
            <a:off x="2788066" y="4184464"/>
            <a:ext cx="2872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/>
              <a:t>IV.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6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07" name="Google Shape;707;p46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eorgia"/>
              <a:buNone/>
            </a:pPr>
            <a:r>
              <a:rPr lang="fr-FR"/>
              <a:t>Final</a:t>
            </a:r>
            <a:r>
              <a:rPr lang="fr-FR"/>
              <a:t> step of analysis: Implementing NIPCE</a:t>
            </a:r>
            <a:endParaRPr/>
          </a:p>
        </p:txBody>
      </p:sp>
      <p:sp>
        <p:nvSpPr>
          <p:cNvPr id="708" name="Google Shape;708;p46"/>
          <p:cNvSpPr txBox="1"/>
          <p:nvPr>
            <p:ph idx="1" type="body"/>
          </p:nvPr>
        </p:nvSpPr>
        <p:spPr>
          <a:xfrm>
            <a:off x="838199" y="1769434"/>
            <a:ext cx="10515600" cy="42408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Vary the Reynolds number as follows: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Necessity to build a PCE surrogate for each y coordinate of OpenFOAM results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Simulations for polynomial chaos order and oversampling ratio following: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063" y="2364709"/>
            <a:ext cx="29051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438" y="2383759"/>
            <a:ext cx="2476500" cy="47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46"/>
          <p:cNvCxnSpPr>
            <a:stCxn id="709" idx="3"/>
            <a:endCxn id="710" idx="1"/>
          </p:cNvCxnSpPr>
          <p:nvPr/>
        </p:nvCxnSpPr>
        <p:spPr>
          <a:xfrm>
            <a:off x="6011188" y="2621884"/>
            <a:ext cx="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2" name="Google Shape;71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925" y="4273784"/>
            <a:ext cx="328612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7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18" name="Google Shape;718;p47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eorgia"/>
              <a:buNone/>
            </a:pPr>
            <a:r>
              <a:rPr lang="fr-FR"/>
              <a:t>Final step of analysis: Implementing NIPCE</a:t>
            </a:r>
            <a:endParaRPr/>
          </a:p>
        </p:txBody>
      </p:sp>
      <p:sp>
        <p:nvSpPr>
          <p:cNvPr id="719" name="Google Shape;719;p47"/>
          <p:cNvSpPr txBox="1"/>
          <p:nvPr>
            <p:ph idx="1" type="body"/>
          </p:nvPr>
        </p:nvSpPr>
        <p:spPr>
          <a:xfrm>
            <a:off x="838199" y="1769434"/>
            <a:ext cx="10515600" cy="42408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Sampling method used: Latin Hypercube Sampling (LHS)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2425288"/>
            <a:ext cx="73152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8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26" name="Google Shape;726;p48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eorgia"/>
              <a:buNone/>
            </a:pPr>
            <a:r>
              <a:rPr lang="fr-FR"/>
              <a:t>Final step of analysis: Implementing NIPCE</a:t>
            </a:r>
            <a:endParaRPr/>
          </a:p>
        </p:txBody>
      </p:sp>
      <p:pic>
        <p:nvPicPr>
          <p:cNvPr id="727" name="Google Shape;7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573819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763" y="1372985"/>
            <a:ext cx="7424480" cy="477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775" y="1573825"/>
            <a:ext cx="6760226" cy="434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3775" y="1736713"/>
            <a:ext cx="6760226" cy="4345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9"/>
          <p:cNvSpPr txBox="1"/>
          <p:nvPr>
            <p:ph idx="2" type="body"/>
          </p:nvPr>
        </p:nvSpPr>
        <p:spPr>
          <a:xfrm>
            <a:off x="4874419" y="325945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36" name="Google Shape;736;p49"/>
          <p:cNvSpPr txBox="1"/>
          <p:nvPr>
            <p:ph idx="3" type="body"/>
          </p:nvPr>
        </p:nvSpPr>
        <p:spPr>
          <a:xfrm>
            <a:off x="4874419" y="6448711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37" name="Google Shape;737;p49"/>
          <p:cNvSpPr txBox="1"/>
          <p:nvPr>
            <p:ph idx="4" type="body"/>
          </p:nvPr>
        </p:nvSpPr>
        <p:spPr>
          <a:xfrm>
            <a:off x="2542381" y="2339014"/>
            <a:ext cx="71073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fr-FR"/>
              <a:t>IV. Case study : NACA0012 Airfoil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0"/>
          <p:cNvSpPr txBox="1"/>
          <p:nvPr>
            <p:ph idx="1" type="body"/>
          </p:nvPr>
        </p:nvSpPr>
        <p:spPr>
          <a:xfrm>
            <a:off x="434300" y="1736725"/>
            <a:ext cx="6097200" cy="47322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NACA0012 profile</a:t>
            </a:r>
            <a:r>
              <a:rPr lang="fr-FR"/>
              <a:t> : Standard aerodynamic test model.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Focus on two critical parameters : 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Angle of Attack.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Upstream Mach Number.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Simulation Goals :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Compute Cl (Lift Coefficient)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Compute Cd (Drag Coefficient)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0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45" name="Google Shape;745;p50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Case Presentation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746" name="Google Shape;746;p50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0"/>
          <p:cNvSpPr txBox="1"/>
          <p:nvPr>
            <p:ph idx="1" type="body"/>
          </p:nvPr>
        </p:nvSpPr>
        <p:spPr>
          <a:xfrm>
            <a:off x="8399238" y="3151225"/>
            <a:ext cx="14889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NACA0012 Profile</a:t>
            </a:r>
            <a:endParaRPr sz="1420">
              <a:solidFill>
                <a:srgbClr val="999999"/>
              </a:solidFill>
            </a:endParaRPr>
          </a:p>
        </p:txBody>
      </p:sp>
      <p:pic>
        <p:nvPicPr>
          <p:cNvPr id="748" name="Google Shape;748;p50"/>
          <p:cNvPicPr preferRelativeResize="0"/>
          <p:nvPr/>
        </p:nvPicPr>
        <p:blipFill rotWithShape="1">
          <a:blip r:embed="rId4">
            <a:alphaModFix/>
          </a:blip>
          <a:srcRect b="0" l="3671" r="3838" t="0"/>
          <a:stretch/>
        </p:blipFill>
        <p:spPr>
          <a:xfrm>
            <a:off x="6531563" y="1568913"/>
            <a:ext cx="5224274" cy="14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763" y="3500712"/>
            <a:ext cx="4927868" cy="2512787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0"/>
          <p:cNvSpPr txBox="1"/>
          <p:nvPr>
            <p:ph idx="1" type="body"/>
          </p:nvPr>
        </p:nvSpPr>
        <p:spPr>
          <a:xfrm>
            <a:off x="8399256" y="6013500"/>
            <a:ext cx="22128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Image Credit : </a:t>
            </a:r>
            <a:r>
              <a:rPr lang="fr-FR" sz="1420">
                <a:solidFill>
                  <a:srgbClr val="999999"/>
                </a:solidFill>
              </a:rPr>
              <a:t>Adobe</a:t>
            </a:r>
            <a:r>
              <a:rPr lang="fr-FR" sz="1420">
                <a:solidFill>
                  <a:srgbClr val="999999"/>
                </a:solidFill>
              </a:rPr>
              <a:t> Stock</a:t>
            </a:r>
            <a:endParaRPr sz="1420">
              <a:solidFill>
                <a:srgbClr val="999999"/>
              </a:solidFill>
            </a:endParaRPr>
          </a:p>
        </p:txBody>
      </p:sp>
      <p:pic>
        <p:nvPicPr>
          <p:cNvPr id="751" name="Google Shape;751;p50" title="[0,62,92,&quot;https://www.codecogs.com/eqnedit.php?latex=C_L%20%3D%20%5Cfrac%7BL%7D%7B%5Cfrac%7B1%7D%7B2%7D%20%5Crho%20V%5E2%20S%7D#0&quot;]"/>
          <p:cNvPicPr preferRelativeResize="0"/>
          <p:nvPr/>
        </p:nvPicPr>
        <p:blipFill rotWithShape="1">
          <a:blip r:embed="rId6">
            <a:alphaModFix/>
          </a:blip>
          <a:srcRect b="-3885" l="0" r="0" t="0"/>
          <a:stretch/>
        </p:blipFill>
        <p:spPr>
          <a:xfrm>
            <a:off x="633550" y="5212550"/>
            <a:ext cx="1685275" cy="7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0" title="[0,62,92,&quot;https://www.codecogs.com/eqnedit.php?latex=C_D%20%3D%20%5Cfrac%7BD%7D%7B%5Cfrac%7B1%7D%7B2%7D%20%5Crho%20V%5E2%20S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2825" y="5212551"/>
            <a:ext cx="1685274" cy="7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1"/>
          <p:cNvSpPr txBox="1"/>
          <p:nvPr>
            <p:ph idx="1" type="body"/>
          </p:nvPr>
        </p:nvSpPr>
        <p:spPr>
          <a:xfrm>
            <a:off x="434300" y="1736725"/>
            <a:ext cx="5448600" cy="38001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A</a:t>
            </a:r>
            <a:r>
              <a:rPr lang="fr-FR" sz="2300"/>
              <a:t>dapted from an existing OpenFOAM case (cf. Appendices for key simulation parameters). </a:t>
            </a:r>
            <a:endParaRPr sz="23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Convergence issues encountered:</a:t>
            </a:r>
            <a:endParaRPr sz="2300"/>
          </a:p>
          <a:p>
            <a:pPr indent="-3365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-FR" sz="1700"/>
              <a:t>High Mach Number instabilities (~0.7)</a:t>
            </a:r>
            <a:endParaRPr sz="1700"/>
          </a:p>
          <a:p>
            <a:pPr indent="-3365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-FR" sz="1700"/>
              <a:t>Stall phenomena at high Angles of Attack (~13°)</a:t>
            </a:r>
            <a:endParaRPr sz="17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Streamlining with Python and validation against NASA Data.</a:t>
            </a:r>
            <a:endParaRPr sz="2300"/>
          </a:p>
          <a:p>
            <a:pPr indent="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1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60" name="Google Shape;760;p51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Numerical Implementation on OpenFOAM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761" name="Google Shape;761;p51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800" y="1491125"/>
            <a:ext cx="5650050" cy="423752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1"/>
          <p:cNvSpPr/>
          <p:nvPr/>
        </p:nvSpPr>
        <p:spPr>
          <a:xfrm>
            <a:off x="563275" y="5777950"/>
            <a:ext cx="838800" cy="365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4" name="Google Shape;764;p51"/>
          <p:cNvSpPr txBox="1"/>
          <p:nvPr>
            <p:ph idx="1" type="body"/>
          </p:nvPr>
        </p:nvSpPr>
        <p:spPr>
          <a:xfrm>
            <a:off x="1510000" y="5846800"/>
            <a:ext cx="100878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b="1" lang="fr-FR" sz="2160"/>
              <a:t>Cl</a:t>
            </a:r>
            <a:r>
              <a:rPr lang="fr-FR" sz="2160"/>
              <a:t> as the only output for UQ. AOA range limited to [-12°,12°] for reliable analysis.</a:t>
            </a:r>
            <a:endParaRPr sz="216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2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71" name="Google Shape;771;p52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NIPCE Implementation : AOA uncertainty analysis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772" name="Google Shape;772;p52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52"/>
          <p:cNvSpPr txBox="1"/>
          <p:nvPr>
            <p:ph idx="1" type="body"/>
          </p:nvPr>
        </p:nvSpPr>
        <p:spPr>
          <a:xfrm>
            <a:off x="680875" y="1586825"/>
            <a:ext cx="5128500" cy="48936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Study Parameters:</a:t>
            </a:r>
            <a:endParaRPr sz="2300"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Mach Number set at 0.3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AOA : Normal Distribution, mean 0°, STD 5°</a:t>
            </a:r>
            <a:endParaRPr sz="23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NIPCE Python Implementation:</a:t>
            </a:r>
            <a:endParaRPr sz="2300"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Inputs : FOM, AOA distribution, Expansion order, Sample size, Sampling method, Fitting Method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Point Collocation Technique to compute the PCE</a:t>
            </a:r>
            <a:endParaRPr/>
          </a:p>
          <a:p>
            <a:pPr indent="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Parametric study:</a:t>
            </a:r>
            <a:endParaRPr sz="2300"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Creation of a reference database to assess the surrogate models accuracy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L2 relative error as accuracy metric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4" name="Google Shape;7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875" y="1564950"/>
            <a:ext cx="6009800" cy="3637898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2"/>
          <p:cNvSpPr txBox="1"/>
          <p:nvPr>
            <p:ph idx="1" type="body"/>
          </p:nvPr>
        </p:nvSpPr>
        <p:spPr>
          <a:xfrm>
            <a:off x="7379425" y="5297225"/>
            <a:ext cx="32055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Reference values for the Lift Coefficient</a:t>
            </a:r>
            <a:endParaRPr sz="1420">
              <a:solidFill>
                <a:srgbClr val="999999"/>
              </a:solidFill>
            </a:endParaRPr>
          </a:p>
        </p:txBody>
      </p:sp>
      <p:pic>
        <p:nvPicPr>
          <p:cNvPr id="776" name="Google Shape;776;p52" title="[0,62,92,&quot;https://www.codecogs.com/eqnedit.php?latex=%5Cepsilon%20%3D%20100%20%5Ctimes%20%5Cfrac%7B%5Csqrt%7B%5Csum_%7Bt%3D1%7D%5E%7Bn%7D%20(C_%7Bl_t%7D%5E%7B%5Ctext%7BFOM%7D%7D%20-%20C_%7Bl_t%7D%5E%7B%5Ctext%7BPCE%7D%7D)%5E2%7D%7D%7B%5Csqrt%7B%5Csum_%7Bt%3D1%7D%5E%7Bn%7D%20(C_%7Bl_t%7D%5E%7B%5Ctext%7BFOM%7D%7D)%5E2%7D%7D%20%5C%25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425" y="5706250"/>
            <a:ext cx="3268690" cy="8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3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83" name="Google Shape;783;p53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Impact of Sampling Technique : LHS vs Random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784" name="Google Shape;784;p53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925" y="1562600"/>
            <a:ext cx="7796150" cy="41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3"/>
          <p:cNvSpPr/>
          <p:nvPr/>
        </p:nvSpPr>
        <p:spPr>
          <a:xfrm>
            <a:off x="563275" y="5924750"/>
            <a:ext cx="838800" cy="365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7" name="Google Shape;787;p53"/>
          <p:cNvSpPr txBox="1"/>
          <p:nvPr>
            <p:ph idx="1" type="body"/>
          </p:nvPr>
        </p:nvSpPr>
        <p:spPr>
          <a:xfrm>
            <a:off x="1530975" y="5970950"/>
            <a:ext cx="100878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fr-FR" sz="2160"/>
              <a:t>LHS outperforms the Random sampling in most cases.</a:t>
            </a:r>
            <a:endParaRPr sz="216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4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94" name="Google Shape;794;p54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Impact of Expansion Order 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795" name="Google Shape;795;p54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125" y="1572850"/>
            <a:ext cx="9125775" cy="4888349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4"/>
          <p:cNvSpPr/>
          <p:nvPr/>
        </p:nvSpPr>
        <p:spPr>
          <a:xfrm>
            <a:off x="5865300" y="1736725"/>
            <a:ext cx="461400" cy="293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8" name="Google Shape;798;p54"/>
          <p:cNvSpPr/>
          <p:nvPr/>
        </p:nvSpPr>
        <p:spPr>
          <a:xfrm>
            <a:off x="9841675" y="5139850"/>
            <a:ext cx="461400" cy="293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5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05" name="Google Shape;805;p55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Impact of Expansion Order : Anomaly Explained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806" name="Google Shape;806;p55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788" y="1551231"/>
            <a:ext cx="6220426" cy="4665306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55"/>
          <p:cNvSpPr txBox="1"/>
          <p:nvPr>
            <p:ph idx="1" type="body"/>
          </p:nvPr>
        </p:nvSpPr>
        <p:spPr>
          <a:xfrm>
            <a:off x="3449975" y="6289975"/>
            <a:ext cx="60612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PCE obtained with an Expansion order of 4 and an oversampling ratio of 4</a:t>
            </a:r>
            <a:endParaRPr sz="142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9"/>
          <p:cNvSpPr txBox="1"/>
          <p:nvPr>
            <p:ph idx="2" type="body"/>
          </p:nvPr>
        </p:nvSpPr>
        <p:spPr>
          <a:xfrm>
            <a:off x="4874419" y="325945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34" name="Google Shape;534;p29"/>
          <p:cNvSpPr txBox="1"/>
          <p:nvPr>
            <p:ph idx="3" type="body"/>
          </p:nvPr>
        </p:nvSpPr>
        <p:spPr>
          <a:xfrm>
            <a:off x="4874419" y="6448711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35" name="Google Shape;535;p29"/>
          <p:cNvSpPr txBox="1"/>
          <p:nvPr>
            <p:ph idx="4" type="body"/>
          </p:nvPr>
        </p:nvSpPr>
        <p:spPr>
          <a:xfrm>
            <a:off x="2542381" y="2339014"/>
            <a:ext cx="71073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fr-FR"/>
              <a:t>I. Introduction to Uncertainty Quantification (UQ)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6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15" name="Google Shape;815;p56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Impact of Oversampling Ratio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816" name="Google Shape;816;p56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563" y="1504527"/>
            <a:ext cx="9148875" cy="47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7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24" name="Google Shape;824;p57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Impact of Fitting Method : Least Squares vs LASSO Regression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825" name="Google Shape;825;p57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800" y="1613019"/>
            <a:ext cx="5591175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75" y="1579694"/>
            <a:ext cx="56864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57"/>
          <p:cNvSpPr txBox="1"/>
          <p:nvPr>
            <p:ph idx="1" type="body"/>
          </p:nvPr>
        </p:nvSpPr>
        <p:spPr>
          <a:xfrm>
            <a:off x="1099425" y="5902400"/>
            <a:ext cx="4205100" cy="3651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Best PCE obtained with Least Squares Regression (Expansion order of 6 and oversampling ratio of 4)</a:t>
            </a:r>
            <a:endParaRPr sz="1420">
              <a:solidFill>
                <a:srgbClr val="999999"/>
              </a:solidFill>
            </a:endParaRPr>
          </a:p>
        </p:txBody>
      </p:sp>
      <p:sp>
        <p:nvSpPr>
          <p:cNvPr id="829" name="Google Shape;829;p57"/>
          <p:cNvSpPr txBox="1"/>
          <p:nvPr>
            <p:ph idx="1" type="body"/>
          </p:nvPr>
        </p:nvSpPr>
        <p:spPr>
          <a:xfrm>
            <a:off x="6973200" y="5902400"/>
            <a:ext cx="4380600" cy="3651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Best PCE obtained with LASSO Regression, α =0.001 (Expansion order of 6 and oversampling ratio of 4)</a:t>
            </a:r>
            <a:endParaRPr sz="142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8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36" name="Google Shape;836;p58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Discussion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837" name="Google Shape;837;p58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8"/>
          <p:cNvSpPr txBox="1"/>
          <p:nvPr>
            <p:ph idx="1" type="body"/>
          </p:nvPr>
        </p:nvSpPr>
        <p:spPr>
          <a:xfrm>
            <a:off x="680875" y="1586825"/>
            <a:ext cx="10990200" cy="51345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NIPCE Efficacy: </a:t>
            </a:r>
            <a:endParaRPr sz="2300"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Delivers accurate models with few FOM evaluations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Versatility in handling untrained data points.</a:t>
            </a:r>
            <a:endParaRPr sz="23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Considerations for critical perspective:</a:t>
            </a:r>
            <a:endParaRPr sz="2300"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Use of L2 relative error and dataset construction could be seen as arbitrary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Some models might better predict specific phenomena despite overall larger </a:t>
            </a:r>
            <a:r>
              <a:rPr lang="fr-FR"/>
              <a:t>error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Dependency on FOM robustness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9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45" name="Google Shape;845;p59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Mach &amp; Two Parameters Uncertainty Analysis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846" name="Google Shape;846;p59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9"/>
          <p:cNvSpPr txBox="1"/>
          <p:nvPr>
            <p:ph idx="1" type="body"/>
          </p:nvPr>
        </p:nvSpPr>
        <p:spPr>
          <a:xfrm>
            <a:off x="680875" y="1586825"/>
            <a:ext cx="5364300" cy="48516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Mach Number as sole parameter: the same study yielded similar outcomes (cf. Appendices) </a:t>
            </a:r>
            <a:endParaRPr sz="23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Two uncertain parameters:</a:t>
            </a:r>
            <a:endParaRPr sz="2300"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Initial results are promising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Higher computational costs due to additional sample evaluations</a:t>
            </a:r>
            <a:endParaRPr/>
          </a:p>
          <a:p>
            <a:pPr indent="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8" name="Google Shape;84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862" y="1516375"/>
            <a:ext cx="5138324" cy="469655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59"/>
          <p:cNvSpPr txBox="1"/>
          <p:nvPr>
            <p:ph idx="1" type="body"/>
          </p:nvPr>
        </p:nvSpPr>
        <p:spPr>
          <a:xfrm>
            <a:off x="6953725" y="6212950"/>
            <a:ext cx="4380600" cy="3651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PCE obtained for an expansion order of 3 and an oversampling ratio of 1</a:t>
            </a:r>
            <a:endParaRPr sz="142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0"/>
          <p:cNvSpPr txBox="1"/>
          <p:nvPr>
            <p:ph idx="2" type="body"/>
          </p:nvPr>
        </p:nvSpPr>
        <p:spPr>
          <a:xfrm>
            <a:off x="4874419" y="325945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855" name="Google Shape;855;p60"/>
          <p:cNvSpPr txBox="1"/>
          <p:nvPr>
            <p:ph idx="3" type="body"/>
          </p:nvPr>
        </p:nvSpPr>
        <p:spPr>
          <a:xfrm>
            <a:off x="4874419" y="6448711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856" name="Google Shape;856;p60"/>
          <p:cNvSpPr txBox="1"/>
          <p:nvPr>
            <p:ph idx="4" type="body"/>
          </p:nvPr>
        </p:nvSpPr>
        <p:spPr>
          <a:xfrm>
            <a:off x="2542381" y="2339014"/>
            <a:ext cx="71073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</a:pPr>
            <a:r>
              <a:rPr lang="fr-FR"/>
              <a:t>V. Conclusion and Outlook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1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63" name="Google Shape;863;p61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Conclusion and Outlook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864" name="Google Shape;864;p61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61"/>
          <p:cNvSpPr txBox="1"/>
          <p:nvPr>
            <p:ph idx="1" type="body"/>
          </p:nvPr>
        </p:nvSpPr>
        <p:spPr>
          <a:xfrm>
            <a:off x="680875" y="1586825"/>
            <a:ext cx="10843500" cy="52293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Theoretical and practical exploration of the NIPCE for method for UQ in CFD simulations.</a:t>
            </a:r>
            <a:endParaRPr sz="2300"/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fr-FR" sz="1900"/>
              <a:t>Effective integration using Chaospy</a:t>
            </a:r>
            <a:endParaRPr sz="1900"/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fr-FR" sz="1900"/>
              <a:t>Parametric investigation</a:t>
            </a:r>
            <a:endParaRPr sz="19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Limitations</a:t>
            </a:r>
            <a:endParaRPr sz="2300"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Dependent on the FOM’s robustness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Computational capabilities</a:t>
            </a:r>
            <a:endParaRPr/>
          </a:p>
          <a:p>
            <a:pPr indent="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Future directions</a:t>
            </a:r>
            <a:r>
              <a:rPr lang="fr-FR" sz="2300"/>
              <a:t>:</a:t>
            </a:r>
            <a:endParaRPr sz="2300"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Deeper dual-parameter uncertainty analysis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Robust FOM solver use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Transition to Object Oriented Programming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Potential comparison of NIPCE results with Monte Carlo simulations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Investigate other libraries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Machine Learning integration (Gaussian Process Modeling, …)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2"/>
          <p:cNvSpPr txBox="1"/>
          <p:nvPr>
            <p:ph idx="1" type="body"/>
          </p:nvPr>
        </p:nvSpPr>
        <p:spPr>
          <a:xfrm>
            <a:off x="1867907" y="2899491"/>
            <a:ext cx="8456100" cy="22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 lnSpcReduction="10000"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fr-FR"/>
              <a:t>Thank you all for the attention</a:t>
            </a:r>
            <a:endParaRPr/>
          </a:p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fr-FR"/>
              <a:t>Any questions ?</a:t>
            </a:r>
            <a:endParaRPr/>
          </a:p>
        </p:txBody>
      </p:sp>
      <p:pic>
        <p:nvPicPr>
          <p:cNvPr id="871" name="Google Shape;8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2150" y="230200"/>
            <a:ext cx="1941625" cy="9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3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78" name="Google Shape;878;p63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Appendix I : </a:t>
            </a:r>
            <a:r>
              <a:rPr lang="fr-FR"/>
              <a:t>Numerical Implementation of </a:t>
            </a:r>
            <a:r>
              <a:rPr lang="fr-FR"/>
              <a:t>NACA0012 Case on OpenFOAM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879" name="Google Shape;879;p63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25" y="1541575"/>
            <a:ext cx="7211024" cy="21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3"/>
          <p:cNvSpPr txBox="1"/>
          <p:nvPr>
            <p:ph idx="1" type="body"/>
          </p:nvPr>
        </p:nvSpPr>
        <p:spPr>
          <a:xfrm>
            <a:off x="1280675" y="3806475"/>
            <a:ext cx="3228300" cy="2412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Fixed Parameter of the CFD simulation</a:t>
            </a:r>
            <a:endParaRPr sz="1420">
              <a:solidFill>
                <a:srgbClr val="999999"/>
              </a:solidFill>
            </a:endParaRPr>
          </a:p>
        </p:txBody>
      </p:sp>
      <p:pic>
        <p:nvPicPr>
          <p:cNvPr id="882" name="Google Shape;88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3250" y="1372975"/>
            <a:ext cx="3913776" cy="32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5887" y="4047675"/>
            <a:ext cx="2860225" cy="23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3"/>
          <p:cNvSpPr txBox="1"/>
          <p:nvPr>
            <p:ph idx="1" type="body"/>
          </p:nvPr>
        </p:nvSpPr>
        <p:spPr>
          <a:xfrm>
            <a:off x="319925" y="4530250"/>
            <a:ext cx="2632200" cy="146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rPr lang="fr-FR" sz="1692"/>
              <a:t>First cell size ~0.2mm</a:t>
            </a:r>
            <a:endParaRPr sz="1740"/>
          </a:p>
          <a:p>
            <a:pPr indent="0" lvl="0" marL="0" rtl="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4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4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91" name="Google Shape;891;p64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Appendix II : LASSO Regression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892" name="Google Shape;892;p64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450" y="1736726"/>
            <a:ext cx="3160150" cy="31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64"/>
          <p:cNvSpPr txBox="1"/>
          <p:nvPr>
            <p:ph idx="1" type="body"/>
          </p:nvPr>
        </p:nvSpPr>
        <p:spPr>
          <a:xfrm>
            <a:off x="452225" y="5108450"/>
            <a:ext cx="4380600" cy="8235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000000"/>
                </a:solidFill>
              </a:rPr>
              <a:t>Contours of the error and constraint functions for the lasso,The solid blue areas are the constraint regions, |β1| + |β2| ≤ s, while the red ellipses are the contours of the RSS</a:t>
            </a:r>
            <a:endParaRPr sz="1420">
              <a:solidFill>
                <a:srgbClr val="000000"/>
              </a:solidFill>
            </a:endParaRPr>
          </a:p>
        </p:txBody>
      </p:sp>
      <p:sp>
        <p:nvSpPr>
          <p:cNvPr id="895" name="Google Shape;895;p64"/>
          <p:cNvSpPr txBox="1"/>
          <p:nvPr>
            <p:ph idx="1" type="body"/>
          </p:nvPr>
        </p:nvSpPr>
        <p:spPr>
          <a:xfrm>
            <a:off x="627600" y="6127150"/>
            <a:ext cx="10726200" cy="8235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00">
                <a:solidFill>
                  <a:srgbClr val="999999"/>
                </a:solidFill>
                <a:highlight>
                  <a:srgbClr val="FFFFFF"/>
                </a:highlight>
              </a:rPr>
              <a:t>Gareth James, Daniela Witten, Trevor Hastie, Robert Tibshirani. An Introduction to Statistical Learning: with Applications in R. New York: Springer, 2013.</a:t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896" name="Google Shape;89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4050" y="2026375"/>
            <a:ext cx="3014950" cy="9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4"/>
          <p:cNvSpPr txBox="1"/>
          <p:nvPr/>
        </p:nvSpPr>
        <p:spPr>
          <a:xfrm>
            <a:off x="5667700" y="1736725"/>
            <a:ext cx="44358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rgbClr val="20212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fr-FR" sz="1500">
                <a:solidFill>
                  <a:srgbClr val="040C2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fr-FR" sz="1500">
                <a:solidFill>
                  <a:srgbClr val="040C28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he sum of the squares of residuals :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98" name="Google Shape;89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408" y="3485371"/>
            <a:ext cx="4674638" cy="7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64"/>
          <p:cNvSpPr txBox="1"/>
          <p:nvPr/>
        </p:nvSpPr>
        <p:spPr>
          <a:xfrm>
            <a:off x="5667700" y="3117238"/>
            <a:ext cx="536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rgbClr val="20212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The Lasso regression : </a:t>
            </a:r>
            <a:endParaRPr/>
          </a:p>
        </p:txBody>
      </p:sp>
      <p:pic>
        <p:nvPicPr>
          <p:cNvPr id="900" name="Google Shape;90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9138" y="5057150"/>
            <a:ext cx="5027167" cy="7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64"/>
          <p:cNvSpPr txBox="1"/>
          <p:nvPr/>
        </p:nvSpPr>
        <p:spPr>
          <a:xfrm>
            <a:off x="5709675" y="4572863"/>
            <a:ext cx="536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rgbClr val="202124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Another formulation :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5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08" name="Google Shape;908;p65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Appendix III : </a:t>
            </a:r>
            <a:r>
              <a:rPr lang="fr-FR"/>
              <a:t>NIPCE Implementation : Mach Number uncertainty analysis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909" name="Google Shape;909;p65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65"/>
          <p:cNvSpPr txBox="1"/>
          <p:nvPr>
            <p:ph idx="1" type="body"/>
          </p:nvPr>
        </p:nvSpPr>
        <p:spPr>
          <a:xfrm>
            <a:off x="680875" y="1586825"/>
            <a:ext cx="5128500" cy="48936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Study Parameters:</a:t>
            </a:r>
            <a:endParaRPr sz="2300"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AOA</a:t>
            </a:r>
            <a:r>
              <a:rPr lang="fr-FR"/>
              <a:t> set at 5°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Mach : Normal Distribution, mean 0.325, STD 0.85</a:t>
            </a:r>
            <a:endParaRPr sz="23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NIPCE Python Implementation:</a:t>
            </a:r>
            <a:endParaRPr sz="2300"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Inputs : FOM, AOA distribution, Expansion order, Sample size, Sampling method, Fitting Method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Point Collocation Technique to compute the PCE</a:t>
            </a:r>
            <a:endParaRPr/>
          </a:p>
          <a:p>
            <a:pPr indent="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Parametric study:</a:t>
            </a:r>
            <a:endParaRPr sz="2300"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Creation of a reference database to assess the surrogate models accuracy</a:t>
            </a:r>
            <a:endParaRPr/>
          </a:p>
          <a:p>
            <a:pPr indent="-3429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L2 relative error as accuracy metric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375" y="1586825"/>
            <a:ext cx="6064826" cy="329909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65"/>
          <p:cNvSpPr txBox="1"/>
          <p:nvPr>
            <p:ph idx="1" type="body"/>
          </p:nvPr>
        </p:nvSpPr>
        <p:spPr>
          <a:xfrm>
            <a:off x="7239038" y="4885925"/>
            <a:ext cx="32055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Reference values for the Lift Coefficient</a:t>
            </a:r>
            <a:endParaRPr sz="1420">
              <a:solidFill>
                <a:srgbClr val="999999"/>
              </a:solidFill>
            </a:endParaRPr>
          </a:p>
        </p:txBody>
      </p:sp>
      <p:pic>
        <p:nvPicPr>
          <p:cNvPr id="913" name="Google Shape;913;p65" title="[0,62,92,&quot;https://www.codecogs.com/eqnedit.php?latex=%5Cepsilon%20%3D%20100%20%5Ctimes%20%5Cfrac%7B%5Csqrt%7B%5Csum_%7Bt%3D1%7D%5E%7Bn%7D%20(C_%7Bl_t%7D%5E%7B%5Ctext%7BFOM%7D%7D%20-%20C_%7Bl_t%7D%5E%7B%5Ctext%7BPCE%7D%7D)%5E2%7D%7D%7B%5Csqrt%7B%5Csum_%7Bt%3D1%7D%5E%7Bn%7D%20(C_%7Bl_t%7D%5E%7B%5Ctext%7BFOM%7D%7D)%5E2%7D%7D%20%5C%25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7450" y="5540225"/>
            <a:ext cx="3268690" cy="8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0"/>
          <p:cNvSpPr txBox="1"/>
          <p:nvPr>
            <p:ph idx="1" type="body"/>
          </p:nvPr>
        </p:nvSpPr>
        <p:spPr>
          <a:xfrm>
            <a:off x="838200" y="1769425"/>
            <a:ext cx="7173300" cy="45012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CFD : a critical piece of every engineering projects.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Cost &amp; Time efficient.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Extensive conditions &amp; designs testing.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Pre-experimental </a:t>
            </a:r>
            <a:r>
              <a:rPr lang="fr-FR"/>
              <a:t>decision</a:t>
            </a:r>
            <a:r>
              <a:rPr lang="fr-FR"/>
              <a:t> support.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Deterministic approach limits.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1 solution for 1 given set of input.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Lot of uncertainties in dynamic systems.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                 </a:t>
            </a:r>
            <a:endParaRPr/>
          </a:p>
        </p:txBody>
      </p:sp>
      <p:sp>
        <p:nvSpPr>
          <p:cNvPr id="542" name="Google Shape;542;p30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43" name="Google Shape;543;p30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Importance of CFD &amp; Deterministic Approach Challenges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544" name="Google Shape;544;p30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8595" y="1837300"/>
            <a:ext cx="3939118" cy="35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0"/>
          <p:cNvSpPr txBox="1"/>
          <p:nvPr>
            <p:ph idx="1" type="body"/>
          </p:nvPr>
        </p:nvSpPr>
        <p:spPr>
          <a:xfrm>
            <a:off x="8834313" y="5448623"/>
            <a:ext cx="2207700" cy="2454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999999"/>
                </a:solidFill>
              </a:rPr>
              <a:t>Image Credit : NASA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47" name="Google Shape;547;p30"/>
          <p:cNvSpPr/>
          <p:nvPr/>
        </p:nvSpPr>
        <p:spPr>
          <a:xfrm>
            <a:off x="1583425" y="5547225"/>
            <a:ext cx="838800" cy="365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8" name="Google Shape;548;p30"/>
          <p:cNvSpPr txBox="1"/>
          <p:nvPr>
            <p:ph idx="1" type="body"/>
          </p:nvPr>
        </p:nvSpPr>
        <p:spPr>
          <a:xfrm>
            <a:off x="2548125" y="5578125"/>
            <a:ext cx="5127900" cy="3033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fr-FR" sz="2060"/>
              <a:t>Need for </a:t>
            </a:r>
            <a:r>
              <a:rPr b="1" lang="fr-FR" sz="2060"/>
              <a:t>Uncertainty Quantification</a:t>
            </a:r>
            <a:r>
              <a:rPr lang="fr-FR" sz="2060"/>
              <a:t> !</a:t>
            </a:r>
            <a:endParaRPr sz="206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6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20" name="Google Shape;920;p66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Appendix III : NIPCE Implementation : Mach Number uncertainty analysis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921" name="Google Shape;921;p66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438" y="1736727"/>
            <a:ext cx="9179274" cy="385457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6"/>
          <p:cNvSpPr txBox="1"/>
          <p:nvPr>
            <p:ph idx="1" type="body"/>
          </p:nvPr>
        </p:nvSpPr>
        <p:spPr>
          <a:xfrm>
            <a:off x="5023646" y="5672375"/>
            <a:ext cx="21447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LHS vs Random Sampling</a:t>
            </a:r>
            <a:endParaRPr sz="142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7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30" name="Google Shape;930;p67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Appendix III : NIPCE Implementation : Mach Number uncertainty analysis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931" name="Google Shape;931;p67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67"/>
          <p:cNvSpPr txBox="1"/>
          <p:nvPr>
            <p:ph idx="1" type="body"/>
          </p:nvPr>
        </p:nvSpPr>
        <p:spPr>
          <a:xfrm>
            <a:off x="5023652" y="6238625"/>
            <a:ext cx="23901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Impact of Expansion Order</a:t>
            </a:r>
            <a:endParaRPr sz="1420">
              <a:solidFill>
                <a:srgbClr val="999999"/>
              </a:solidFill>
            </a:endParaRPr>
          </a:p>
        </p:txBody>
      </p:sp>
      <p:pic>
        <p:nvPicPr>
          <p:cNvPr id="933" name="Google Shape;93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800" y="1564762"/>
            <a:ext cx="7798390" cy="4599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8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40" name="Google Shape;940;p68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Appendix III : NIPCE Implementation : Mach Number uncertainty analysis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941" name="Google Shape;941;p68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375" y="1621375"/>
            <a:ext cx="8025252" cy="42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8"/>
          <p:cNvSpPr txBox="1"/>
          <p:nvPr>
            <p:ph idx="1" type="body"/>
          </p:nvPr>
        </p:nvSpPr>
        <p:spPr>
          <a:xfrm>
            <a:off x="4900950" y="6148875"/>
            <a:ext cx="29742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Impact of Oversampling Ratio</a:t>
            </a:r>
            <a:endParaRPr sz="142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9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50" name="Google Shape;950;p69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Appendix III : NIPCE Implementation : Mach Number uncertainty analysis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951" name="Google Shape;951;p69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69"/>
          <p:cNvSpPr txBox="1"/>
          <p:nvPr>
            <p:ph idx="1" type="body"/>
          </p:nvPr>
        </p:nvSpPr>
        <p:spPr>
          <a:xfrm>
            <a:off x="1640350" y="6153100"/>
            <a:ext cx="3109800" cy="5685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Expansion Order = 4</a:t>
            </a:r>
            <a:endParaRPr sz="142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Oversampling Ratio = 2</a:t>
            </a:r>
            <a:endParaRPr sz="1420">
              <a:solidFill>
                <a:srgbClr val="999999"/>
              </a:solidFill>
            </a:endParaRPr>
          </a:p>
        </p:txBody>
      </p:sp>
      <p:pic>
        <p:nvPicPr>
          <p:cNvPr id="953" name="Google Shape;9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50" y="1661694"/>
            <a:ext cx="5740400" cy="430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710882"/>
            <a:ext cx="5740400" cy="430756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69"/>
          <p:cNvSpPr txBox="1"/>
          <p:nvPr>
            <p:ph idx="1" type="body"/>
          </p:nvPr>
        </p:nvSpPr>
        <p:spPr>
          <a:xfrm>
            <a:off x="7411300" y="6018450"/>
            <a:ext cx="3109800" cy="5685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Expansion Order = 4</a:t>
            </a:r>
            <a:endParaRPr sz="142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Oversampling Ratio = 4</a:t>
            </a:r>
            <a:endParaRPr sz="142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1"/>
          <p:cNvSpPr txBox="1"/>
          <p:nvPr>
            <p:ph idx="1" type="body"/>
          </p:nvPr>
        </p:nvSpPr>
        <p:spPr>
          <a:xfrm>
            <a:off x="838200" y="1769425"/>
            <a:ext cx="4782300" cy="44490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UQ Goals 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Assess reliability of predictions.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Manage variability.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Assist in decision-making.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Uncertainty Types 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fr-FR"/>
              <a:t>Aleatoric</a:t>
            </a:r>
            <a:r>
              <a:rPr lang="fr-FR"/>
              <a:t> : Inherent randomness.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Epistemic : Knowledge gaps.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Key Methods 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Deterministic : Error propagation using sensitivity </a:t>
            </a:r>
            <a:r>
              <a:rPr lang="fr-FR"/>
              <a:t>derivatives,</a:t>
            </a:r>
            <a:r>
              <a:rPr lang="fr-FR"/>
              <a:t>…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fr-FR"/>
              <a:t>Probabilistic</a:t>
            </a:r>
            <a:r>
              <a:rPr lang="fr-FR"/>
              <a:t> ones : Monte Carlo, PCE,...</a:t>
            </a:r>
            <a:endParaRPr/>
          </a:p>
        </p:txBody>
      </p:sp>
      <p:sp>
        <p:nvSpPr>
          <p:cNvPr id="555" name="Google Shape;555;p31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56" name="Google Shape;556;p31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Uncertainty Quantification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557" name="Google Shape;557;p31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200" y="1475950"/>
            <a:ext cx="5914275" cy="45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1"/>
          <p:cNvSpPr txBox="1"/>
          <p:nvPr>
            <p:ph idx="1" type="body"/>
          </p:nvPr>
        </p:nvSpPr>
        <p:spPr>
          <a:xfrm>
            <a:off x="6970200" y="6106675"/>
            <a:ext cx="4383600" cy="4884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                            </a:t>
            </a:r>
            <a:r>
              <a:rPr lang="fr-FR" sz="1420">
                <a:solidFill>
                  <a:srgbClr val="999999"/>
                </a:solidFill>
              </a:rPr>
              <a:t>Image Credit : </a:t>
            </a:r>
            <a:r>
              <a:rPr lang="fr-FR" sz="1420">
                <a:solidFill>
                  <a:srgbClr val="999999"/>
                </a:solidFill>
              </a:rPr>
              <a:t>https://www.frontiersin.org/articles/10.3389/fninf.2018.00049/full</a:t>
            </a:r>
            <a:endParaRPr sz="142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2"/>
          <p:cNvSpPr txBox="1"/>
          <p:nvPr>
            <p:ph idx="1" type="body"/>
          </p:nvPr>
        </p:nvSpPr>
        <p:spPr>
          <a:xfrm>
            <a:off x="838200" y="1769425"/>
            <a:ext cx="4551600" cy="34602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Monte Carlo Basics</a:t>
            </a:r>
            <a:r>
              <a:rPr lang="fr-FR"/>
              <a:t> 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Intuitive and easy implementation.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Statistical analysis : calculate mean, variance, determines confidence intervals.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Limitations 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High sample requirement.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Prohibitive computation cost.</a:t>
            </a:r>
            <a:endParaRPr/>
          </a:p>
        </p:txBody>
      </p:sp>
      <p:sp>
        <p:nvSpPr>
          <p:cNvPr id="566" name="Google Shape;566;p32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67" name="Google Shape;567;p32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Monte Carlo Method and the Push for Alternatives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568" name="Google Shape;568;p32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2"/>
          <p:cNvSpPr txBox="1"/>
          <p:nvPr>
            <p:ph idx="1" type="body"/>
          </p:nvPr>
        </p:nvSpPr>
        <p:spPr>
          <a:xfrm>
            <a:off x="7345475" y="5063663"/>
            <a:ext cx="26334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fr-FR" sz="1420">
                <a:solidFill>
                  <a:srgbClr val="999999"/>
                </a:solidFill>
              </a:rPr>
              <a:t>Image Credit : Scott Shambaugh</a:t>
            </a:r>
            <a:endParaRPr sz="1420">
              <a:solidFill>
                <a:srgbClr val="999999"/>
              </a:solidFill>
            </a:endParaRPr>
          </a:p>
        </p:txBody>
      </p:sp>
      <p:pic>
        <p:nvPicPr>
          <p:cNvPr id="570" name="Google Shape;5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175" y="1736725"/>
            <a:ext cx="6268025" cy="32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2"/>
          <p:cNvSpPr/>
          <p:nvPr/>
        </p:nvSpPr>
        <p:spPr>
          <a:xfrm>
            <a:off x="712375" y="5777950"/>
            <a:ext cx="838800" cy="365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2" name="Google Shape;572;p32"/>
          <p:cNvSpPr txBox="1"/>
          <p:nvPr>
            <p:ph idx="1" type="body"/>
          </p:nvPr>
        </p:nvSpPr>
        <p:spPr>
          <a:xfrm>
            <a:off x="1835050" y="5824150"/>
            <a:ext cx="9762600" cy="2727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fr-FR" sz="2060"/>
              <a:t>Need for alternatives : PCE and NIPCE as  promising and efficient UQ solutions.</a:t>
            </a:r>
            <a:endParaRPr sz="206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3"/>
          <p:cNvSpPr txBox="1"/>
          <p:nvPr>
            <p:ph idx="2" type="body"/>
          </p:nvPr>
        </p:nvSpPr>
        <p:spPr>
          <a:xfrm>
            <a:off x="4874419" y="325945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 txBox="1"/>
          <p:nvPr>
            <p:ph idx="3" type="body"/>
          </p:nvPr>
        </p:nvSpPr>
        <p:spPr>
          <a:xfrm>
            <a:off x="4874419" y="6448711"/>
            <a:ext cx="2443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body"/>
          </p:nvPr>
        </p:nvSpPr>
        <p:spPr>
          <a:xfrm>
            <a:off x="2542381" y="2339014"/>
            <a:ext cx="71073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</a:pPr>
            <a:r>
              <a:rPr lang="fr-FR"/>
              <a:t>II. Theory of NIPCE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4"/>
          <p:cNvSpPr txBox="1"/>
          <p:nvPr>
            <p:ph idx="1" type="body"/>
          </p:nvPr>
        </p:nvSpPr>
        <p:spPr>
          <a:xfrm>
            <a:off x="838199" y="1769434"/>
            <a:ext cx="10515600" cy="42408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Polynomial Chaos Expansion (PCE) is a polynomial surrogate model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It is also a linear combination in an </a:t>
            </a:r>
            <a:r>
              <a:rPr lang="fr-FR"/>
              <a:t>orthogonal</a:t>
            </a:r>
            <a:r>
              <a:rPr lang="fr-FR"/>
              <a:t> polynomial basis, </a:t>
            </a:r>
            <a:r>
              <a:rPr lang="fr-FR"/>
              <a:t>weighted</a:t>
            </a:r>
            <a:r>
              <a:rPr lang="fr-FR"/>
              <a:t> by deterministic coefficients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4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87" name="Google Shape;587;p34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Fundamentals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588" name="Google Shape;588;p34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510" y="2225502"/>
            <a:ext cx="2886950" cy="91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: \text{Stochastic output}\\&#10;\vec{\xi} = \left( \vec{\xi}_1, \vec{\xi}_2,\cdots,\vec{\xi}_n \right): \text{n-dimensional random variable vector}\\&#10;\vec{x}: \text{Position vector}\\&#10;\theta_i: \text{deterministic components}\\&#10;\psi_i: \text{polynomial basis functions}" id="590" name="Google Shape;590;p3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824" y="3989325"/>
            <a:ext cx="6449050" cy="20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5"/>
          <p:cNvSpPr txBox="1"/>
          <p:nvPr>
            <p:ph idx="1" type="body"/>
          </p:nvPr>
        </p:nvSpPr>
        <p:spPr>
          <a:xfrm>
            <a:off x="838199" y="1769434"/>
            <a:ext cx="10515600" cy="42408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Total number of elements of approximation: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fr-FR"/>
              <a:t>Optimal </a:t>
            </a:r>
            <a:r>
              <a:rPr lang="fr-FR"/>
              <a:t>polynomial basis depends on Probability Density Function (PDF) of      components, because orthogonality depends on the weight function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5"/>
          <p:cNvSpPr txBox="1"/>
          <p:nvPr>
            <p:ph idx="12" type="sldNum"/>
          </p:nvPr>
        </p:nvSpPr>
        <p:spPr>
          <a:xfrm>
            <a:off x="92328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98" name="Google Shape;598;p35"/>
          <p:cNvSpPr txBox="1"/>
          <p:nvPr>
            <p:ph type="title"/>
          </p:nvPr>
        </p:nvSpPr>
        <p:spPr>
          <a:xfrm>
            <a:off x="838200" y="211669"/>
            <a:ext cx="10515600" cy="116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Fundamentals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/&gt;&lt;/math&gt;&quot;,&quot;truncated&quot;:false}" id="599" name="Google Shape;599;p35" title="espaço em bran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200" y="3423920"/>
            <a:ext cx="101600" cy="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500" y="2225499"/>
            <a:ext cx="2886950" cy="779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vec{\xi}" id="601" name="Google Shape;601;p3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925" y="3423925"/>
            <a:ext cx="189350" cy="44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113" y="5042865"/>
            <a:ext cx="6781724" cy="152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6663" y="4010125"/>
            <a:ext cx="6398626" cy="9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que Polytechnique">
  <a:themeElements>
    <a:clrScheme name="Personnalisé 4">
      <a:dk1>
        <a:srgbClr val="003E5C"/>
      </a:dk1>
      <a:lt1>
        <a:srgbClr val="FFFFFF"/>
      </a:lt1>
      <a:dk2>
        <a:srgbClr val="424242"/>
      </a:dk2>
      <a:lt2>
        <a:srgbClr val="E7E6E6"/>
      </a:lt2>
      <a:accent1>
        <a:srgbClr val="A68B4E"/>
      </a:accent1>
      <a:accent2>
        <a:srgbClr val="006880"/>
      </a:accent2>
      <a:accent3>
        <a:srgbClr val="6DCCBB"/>
      </a:accent3>
      <a:accent4>
        <a:srgbClr val="D4E8EF"/>
      </a:accent4>
      <a:accent5>
        <a:srgbClr val="98B8B4"/>
      </a:accent5>
      <a:accent6>
        <a:srgbClr val="96DCFF"/>
      </a:accent6>
      <a:hlink>
        <a:srgbClr val="87788B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